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4"/>
  </p:notesMasterIdLst>
  <p:sldIdLst>
    <p:sldId id="256" r:id="rId2"/>
    <p:sldId id="272" r:id="rId3"/>
    <p:sldId id="273" r:id="rId4"/>
    <p:sldId id="258" r:id="rId5"/>
    <p:sldId id="271" r:id="rId6"/>
    <p:sldId id="275" r:id="rId7"/>
    <p:sldId id="298" r:id="rId8"/>
    <p:sldId id="277" r:id="rId9"/>
    <p:sldId id="280" r:id="rId10"/>
    <p:sldId id="281" r:id="rId11"/>
    <p:sldId id="283" r:id="rId12"/>
    <p:sldId id="284" r:id="rId13"/>
    <p:sldId id="285" r:id="rId14"/>
    <p:sldId id="286" r:id="rId15"/>
    <p:sldId id="287" r:id="rId16"/>
    <p:sldId id="289" r:id="rId17"/>
    <p:sldId id="290" r:id="rId18"/>
    <p:sldId id="291" r:id="rId19"/>
    <p:sldId id="293" r:id="rId20"/>
    <p:sldId id="295" r:id="rId21"/>
    <p:sldId id="296" r:id="rId22"/>
    <p:sldId id="294" r:id="rId23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02EA2"/>
    <a:srgbClr val="800080"/>
    <a:srgbClr val="660066"/>
    <a:srgbClr val="990099"/>
    <a:srgbClr val="FFCCFF"/>
    <a:srgbClr val="008080"/>
    <a:srgbClr val="5F5F5F"/>
    <a:srgbClr val="808080"/>
    <a:srgbClr val="0033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8EC20E35-A176-4012-BC5E-935CFFF8708E}" styleName="Estilo medio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443" autoAdjust="0"/>
    <p:restoredTop sz="94660"/>
  </p:normalViewPr>
  <p:slideViewPr>
    <p:cSldViewPr snapToObjects="1">
      <p:cViewPr varScale="1">
        <p:scale>
          <a:sx n="138" d="100"/>
          <a:sy n="138" d="100"/>
        </p:scale>
        <p:origin x="594" y="108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diagrams/_rels/data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image" Target="../media/image10.png"/></Relationships>
</file>

<file path=ppt/diagrams/_rels/drawing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image" Target="../media/image11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4_1">
  <dgm:title val=""/>
  <dgm:desc val=""/>
  <dgm:catLst>
    <dgm:cat type="accent4" pri="11100"/>
  </dgm:catLst>
  <dgm:styleLbl name="node0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4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4">
        <a:tint val="4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4">
        <a:tint val="4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4">
        <a:tint val="4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parChTrans2D4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4">
        <a:alpha val="4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4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4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4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8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DB4BB43-168B-4136-A77B-B9B070A619E8}" type="doc">
      <dgm:prSet loTypeId="urn:microsoft.com/office/officeart/2009/3/layout/StepUpProcess" loCatId="process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es-MX"/>
        </a:p>
      </dgm:t>
    </dgm:pt>
    <dgm:pt modelId="{5238969B-14D5-448F-8B1B-34FA3FAFD6C9}">
      <dgm:prSet phldrT="[Texto]" custT="1"/>
      <dgm:spPr/>
      <dgm:t>
        <a:bodyPr/>
        <a:lstStyle/>
        <a:p>
          <a:pPr algn="ctr">
            <a:lnSpc>
              <a:spcPct val="100000"/>
            </a:lnSpc>
          </a:pPr>
          <a:r>
            <a:rPr lang="es-MX" sz="1800" b="1" dirty="0">
              <a:solidFill>
                <a:schemeClr val="accent4">
                  <a:lumMod val="75000"/>
                </a:schemeClr>
              </a:solidFill>
              <a:latin typeface="Helvetica" panose="020B0604020202020204" pitchFamily="34" charset="0"/>
              <a:cs typeface="Helvetica" panose="020B0604020202020204" pitchFamily="34" charset="0"/>
            </a:rPr>
            <a:t>2012. CEVAT.</a:t>
          </a:r>
        </a:p>
        <a:p>
          <a:pPr algn="ctr">
            <a:lnSpc>
              <a:spcPct val="100000"/>
            </a:lnSpc>
          </a:pPr>
          <a:r>
            <a:rPr lang="es-MX" sz="1800" b="1" dirty="0">
              <a:solidFill>
                <a:schemeClr val="accent4">
                  <a:lumMod val="75000"/>
                </a:schemeClr>
              </a:solidFill>
              <a:latin typeface="Helvetica" panose="020B0604020202020204" pitchFamily="34" charset="0"/>
              <a:cs typeface="Helvetica" panose="020B0604020202020204" pitchFamily="34" charset="0"/>
            </a:rPr>
            <a:t>Sistema de Capacitación Presencial</a:t>
          </a:r>
        </a:p>
      </dgm:t>
    </dgm:pt>
    <dgm:pt modelId="{2628F171-F26B-43E6-8D53-6AB60E978B9E}" type="parTrans" cxnId="{2A6B9647-74DC-4568-9F1C-C3D8668A9BBA}">
      <dgm:prSet/>
      <dgm:spPr/>
      <dgm:t>
        <a:bodyPr/>
        <a:lstStyle/>
        <a:p>
          <a:endParaRPr lang="es-MX"/>
        </a:p>
      </dgm:t>
    </dgm:pt>
    <dgm:pt modelId="{A5205978-C61C-4EA7-80D6-4EF0FFA177B2}" type="sibTrans" cxnId="{2A6B9647-74DC-4568-9F1C-C3D8668A9BBA}">
      <dgm:prSet/>
      <dgm:spPr/>
      <dgm:t>
        <a:bodyPr/>
        <a:lstStyle/>
        <a:p>
          <a:endParaRPr lang="es-MX"/>
        </a:p>
      </dgm:t>
    </dgm:pt>
    <dgm:pt modelId="{9E7C532C-361D-4073-A44D-379FC0C0AB2A}">
      <dgm:prSet phldrT="[Texto]" custT="1"/>
      <dgm:spPr/>
      <dgm:t>
        <a:bodyPr/>
        <a:lstStyle/>
        <a:p>
          <a:pPr algn="ctr">
            <a:lnSpc>
              <a:spcPct val="100000"/>
            </a:lnSpc>
          </a:pPr>
          <a:r>
            <a:rPr lang="es-MX" sz="1800" b="1" dirty="0">
              <a:solidFill>
                <a:schemeClr val="tx2">
                  <a:lumMod val="75000"/>
                </a:schemeClr>
              </a:solidFill>
              <a:latin typeface="Helvetica" panose="020B0604020202020204" pitchFamily="34" charset="0"/>
              <a:cs typeface="Helvetica" panose="020B0604020202020204" pitchFamily="34" charset="0"/>
            </a:rPr>
            <a:t>2017. AVA.</a:t>
          </a:r>
        </a:p>
        <a:p>
          <a:pPr algn="ctr">
            <a:lnSpc>
              <a:spcPct val="100000"/>
            </a:lnSpc>
          </a:pPr>
          <a:r>
            <a:rPr lang="es-MX" sz="1800" b="1" dirty="0">
              <a:solidFill>
                <a:schemeClr val="tx2">
                  <a:lumMod val="75000"/>
                </a:schemeClr>
              </a:solidFill>
              <a:latin typeface="Helvetica" panose="020B0604020202020204" pitchFamily="34" charset="0"/>
              <a:cs typeface="Helvetica" panose="020B0604020202020204" pitchFamily="34" charset="0"/>
            </a:rPr>
            <a:t>Aula Virtual de Aprendizaje </a:t>
          </a:r>
          <a:endParaRPr lang="es-MX" sz="1800" dirty="0">
            <a:solidFill>
              <a:schemeClr val="tx2">
                <a:lumMod val="75000"/>
              </a:schemeClr>
            </a:solidFill>
          </a:endParaRPr>
        </a:p>
      </dgm:t>
    </dgm:pt>
    <dgm:pt modelId="{DBBA9BF8-54B6-4A26-B5A9-68525CF42FA0}" type="parTrans" cxnId="{172C70BE-0AB3-406A-9935-6BAD44A38664}">
      <dgm:prSet/>
      <dgm:spPr/>
      <dgm:t>
        <a:bodyPr/>
        <a:lstStyle/>
        <a:p>
          <a:endParaRPr lang="es-MX"/>
        </a:p>
      </dgm:t>
    </dgm:pt>
    <dgm:pt modelId="{AA802F00-DDC1-439F-8620-7264DB96C55E}" type="sibTrans" cxnId="{172C70BE-0AB3-406A-9935-6BAD44A38664}">
      <dgm:prSet/>
      <dgm:spPr/>
      <dgm:t>
        <a:bodyPr/>
        <a:lstStyle/>
        <a:p>
          <a:endParaRPr lang="es-MX"/>
        </a:p>
      </dgm:t>
    </dgm:pt>
    <dgm:pt modelId="{3F29ACF0-77F3-4817-83A6-F6FE13E734CA}">
      <dgm:prSet phldrT="[Texto]" custT="1"/>
      <dgm:spPr/>
      <dgm:t>
        <a:bodyPr/>
        <a:lstStyle/>
        <a:p>
          <a:pPr algn="ctr">
            <a:lnSpc>
              <a:spcPct val="100000"/>
            </a:lnSpc>
          </a:pPr>
          <a:r>
            <a:rPr lang="es-MX" sz="1800" b="1" dirty="0">
              <a:solidFill>
                <a:schemeClr val="accent5">
                  <a:lumMod val="50000"/>
                </a:schemeClr>
              </a:solidFill>
              <a:latin typeface="Helvetica" panose="020B0604020202020204" pitchFamily="34" charset="0"/>
              <a:cs typeface="Helvetica" panose="020B0604020202020204" pitchFamily="34" charset="0"/>
            </a:rPr>
            <a:t>Otras acciones de formación y profesionalización </a:t>
          </a:r>
        </a:p>
      </dgm:t>
    </dgm:pt>
    <dgm:pt modelId="{383948E1-75B9-48AF-804E-4507E335A7B0}" type="parTrans" cxnId="{7EED467B-86B5-4D1D-B91E-4A9A76754358}">
      <dgm:prSet/>
      <dgm:spPr/>
      <dgm:t>
        <a:bodyPr/>
        <a:lstStyle/>
        <a:p>
          <a:endParaRPr lang="es-MX"/>
        </a:p>
      </dgm:t>
    </dgm:pt>
    <dgm:pt modelId="{C6EE8EA8-01B5-4B92-8DA8-F9ACC2267EF9}" type="sibTrans" cxnId="{7EED467B-86B5-4D1D-B91E-4A9A76754358}">
      <dgm:prSet/>
      <dgm:spPr/>
      <dgm:t>
        <a:bodyPr/>
        <a:lstStyle/>
        <a:p>
          <a:endParaRPr lang="es-MX"/>
        </a:p>
      </dgm:t>
    </dgm:pt>
    <dgm:pt modelId="{5090AEC1-6363-4723-8F00-A2CEB292A267}" type="pres">
      <dgm:prSet presAssocID="{EDB4BB43-168B-4136-A77B-B9B070A619E8}" presName="rootnode" presStyleCnt="0">
        <dgm:presLayoutVars>
          <dgm:chMax/>
          <dgm:chPref/>
          <dgm:dir/>
          <dgm:animLvl val="lvl"/>
        </dgm:presLayoutVars>
      </dgm:prSet>
      <dgm:spPr/>
    </dgm:pt>
    <dgm:pt modelId="{1B3C8247-CAAF-4C1F-BCD4-A193F1F899B1}" type="pres">
      <dgm:prSet presAssocID="{5238969B-14D5-448F-8B1B-34FA3FAFD6C9}" presName="composite" presStyleCnt="0"/>
      <dgm:spPr/>
    </dgm:pt>
    <dgm:pt modelId="{062C4805-C79A-4F4B-A9E1-3E66A563863F}" type="pres">
      <dgm:prSet presAssocID="{5238969B-14D5-448F-8B1B-34FA3FAFD6C9}" presName="LShape" presStyleLbl="alignNode1" presStyleIdx="0" presStyleCnt="5"/>
      <dgm:spPr/>
    </dgm:pt>
    <dgm:pt modelId="{A697D81A-EB8A-484A-8A3C-268FAB2F1A4E}" type="pres">
      <dgm:prSet presAssocID="{5238969B-14D5-448F-8B1B-34FA3FAFD6C9}" presName="ParentText" presStyleLbl="revTx" presStyleIdx="0" presStyleCnt="3" custScaleX="144823">
        <dgm:presLayoutVars>
          <dgm:chMax val="0"/>
          <dgm:chPref val="0"/>
          <dgm:bulletEnabled val="1"/>
        </dgm:presLayoutVars>
      </dgm:prSet>
      <dgm:spPr/>
    </dgm:pt>
    <dgm:pt modelId="{99738771-1B29-4B1F-99B4-264BB7C4733F}" type="pres">
      <dgm:prSet presAssocID="{5238969B-14D5-448F-8B1B-34FA3FAFD6C9}" presName="Triangle" presStyleLbl="alignNode1" presStyleIdx="1" presStyleCnt="5"/>
      <dgm:spPr/>
    </dgm:pt>
    <dgm:pt modelId="{4BFEF142-859A-40DB-94BC-DE45919EF8DC}" type="pres">
      <dgm:prSet presAssocID="{A5205978-C61C-4EA7-80D6-4EF0FFA177B2}" presName="sibTrans" presStyleCnt="0"/>
      <dgm:spPr/>
    </dgm:pt>
    <dgm:pt modelId="{32BC00FE-0A39-44A0-A019-90B9CD215628}" type="pres">
      <dgm:prSet presAssocID="{A5205978-C61C-4EA7-80D6-4EF0FFA177B2}" presName="space" presStyleCnt="0"/>
      <dgm:spPr/>
    </dgm:pt>
    <dgm:pt modelId="{F2BA0D20-F2F0-4FA8-8D28-B7479D6BF443}" type="pres">
      <dgm:prSet presAssocID="{9E7C532C-361D-4073-A44D-379FC0C0AB2A}" presName="composite" presStyleCnt="0"/>
      <dgm:spPr/>
    </dgm:pt>
    <dgm:pt modelId="{88855D6E-9E93-4889-83F7-C712F0CC28BA}" type="pres">
      <dgm:prSet presAssocID="{9E7C532C-361D-4073-A44D-379FC0C0AB2A}" presName="LShape" presStyleLbl="alignNode1" presStyleIdx="2" presStyleCnt="5"/>
      <dgm:spPr/>
    </dgm:pt>
    <dgm:pt modelId="{A95067B6-8454-487A-A510-552AB6E12F8B}" type="pres">
      <dgm:prSet presAssocID="{9E7C532C-361D-4073-A44D-379FC0C0AB2A}" presName="ParentText" presStyleLbl="revTx" presStyleIdx="1" presStyleCnt="3" custScaleX="113766" custLinFactNeighborX="4489" custLinFactNeighborY="-1412">
        <dgm:presLayoutVars>
          <dgm:chMax val="0"/>
          <dgm:chPref val="0"/>
          <dgm:bulletEnabled val="1"/>
        </dgm:presLayoutVars>
      </dgm:prSet>
      <dgm:spPr/>
    </dgm:pt>
    <dgm:pt modelId="{C37BA3A6-6E8D-498A-809D-70329C8905C9}" type="pres">
      <dgm:prSet presAssocID="{9E7C532C-361D-4073-A44D-379FC0C0AB2A}" presName="Triangle" presStyleLbl="alignNode1" presStyleIdx="3" presStyleCnt="5"/>
      <dgm:spPr/>
    </dgm:pt>
    <dgm:pt modelId="{2EC1CE1F-BC43-4E39-8D6D-A2A77AFF3DEE}" type="pres">
      <dgm:prSet presAssocID="{AA802F00-DDC1-439F-8620-7264DB96C55E}" presName="sibTrans" presStyleCnt="0"/>
      <dgm:spPr/>
    </dgm:pt>
    <dgm:pt modelId="{D1707F09-6135-44F9-81D0-C5C5455B010D}" type="pres">
      <dgm:prSet presAssocID="{AA802F00-DDC1-439F-8620-7264DB96C55E}" presName="space" presStyleCnt="0"/>
      <dgm:spPr/>
    </dgm:pt>
    <dgm:pt modelId="{924F9587-7B72-4DDC-A661-C8D7CDF12FAE}" type="pres">
      <dgm:prSet presAssocID="{3F29ACF0-77F3-4817-83A6-F6FE13E734CA}" presName="composite" presStyleCnt="0"/>
      <dgm:spPr/>
    </dgm:pt>
    <dgm:pt modelId="{9AB68F0C-57C8-46DD-930B-3B3CBFBE1B4D}" type="pres">
      <dgm:prSet presAssocID="{3F29ACF0-77F3-4817-83A6-F6FE13E734CA}" presName="LShape" presStyleLbl="alignNode1" presStyleIdx="4" presStyleCnt="5"/>
      <dgm:spPr/>
    </dgm:pt>
    <dgm:pt modelId="{92B7ACEF-3D82-4A20-9265-1DB931F80BDF}" type="pres">
      <dgm:prSet presAssocID="{3F29ACF0-77F3-4817-83A6-F6FE13E734CA}" presName="ParentText" presStyleLbl="revTx" presStyleIdx="2" presStyleCnt="3" custScaleX="134723" custLinFactNeighborX="13701" custLinFactNeighborY="-1955">
        <dgm:presLayoutVars>
          <dgm:chMax val="0"/>
          <dgm:chPref val="0"/>
          <dgm:bulletEnabled val="1"/>
        </dgm:presLayoutVars>
      </dgm:prSet>
      <dgm:spPr/>
    </dgm:pt>
  </dgm:ptLst>
  <dgm:cxnLst>
    <dgm:cxn modelId="{01C09834-CE61-41FD-B7C3-876FB73C4664}" type="presOf" srcId="{9E7C532C-361D-4073-A44D-379FC0C0AB2A}" destId="{A95067B6-8454-487A-A510-552AB6E12F8B}" srcOrd="0" destOrd="0" presId="urn:microsoft.com/office/officeart/2009/3/layout/StepUpProcess"/>
    <dgm:cxn modelId="{2A6B9647-74DC-4568-9F1C-C3D8668A9BBA}" srcId="{EDB4BB43-168B-4136-A77B-B9B070A619E8}" destId="{5238969B-14D5-448F-8B1B-34FA3FAFD6C9}" srcOrd="0" destOrd="0" parTransId="{2628F171-F26B-43E6-8D53-6AB60E978B9E}" sibTransId="{A5205978-C61C-4EA7-80D6-4EF0FFA177B2}"/>
    <dgm:cxn modelId="{7EED467B-86B5-4D1D-B91E-4A9A76754358}" srcId="{EDB4BB43-168B-4136-A77B-B9B070A619E8}" destId="{3F29ACF0-77F3-4817-83A6-F6FE13E734CA}" srcOrd="2" destOrd="0" parTransId="{383948E1-75B9-48AF-804E-4507E335A7B0}" sibTransId="{C6EE8EA8-01B5-4B92-8DA8-F9ACC2267EF9}"/>
    <dgm:cxn modelId="{81E2B39F-A656-4178-BE43-B0B584722F98}" type="presOf" srcId="{EDB4BB43-168B-4136-A77B-B9B070A619E8}" destId="{5090AEC1-6363-4723-8F00-A2CEB292A267}" srcOrd="0" destOrd="0" presId="urn:microsoft.com/office/officeart/2009/3/layout/StepUpProcess"/>
    <dgm:cxn modelId="{172C70BE-0AB3-406A-9935-6BAD44A38664}" srcId="{EDB4BB43-168B-4136-A77B-B9B070A619E8}" destId="{9E7C532C-361D-4073-A44D-379FC0C0AB2A}" srcOrd="1" destOrd="0" parTransId="{DBBA9BF8-54B6-4A26-B5A9-68525CF42FA0}" sibTransId="{AA802F00-DDC1-439F-8620-7264DB96C55E}"/>
    <dgm:cxn modelId="{B5267CC7-997B-45B4-8102-14CC1F1D10C0}" type="presOf" srcId="{3F29ACF0-77F3-4817-83A6-F6FE13E734CA}" destId="{92B7ACEF-3D82-4A20-9265-1DB931F80BDF}" srcOrd="0" destOrd="0" presId="urn:microsoft.com/office/officeart/2009/3/layout/StepUpProcess"/>
    <dgm:cxn modelId="{B4CFCDD0-B763-465D-95C1-DF9849866CE1}" type="presOf" srcId="{5238969B-14D5-448F-8B1B-34FA3FAFD6C9}" destId="{A697D81A-EB8A-484A-8A3C-268FAB2F1A4E}" srcOrd="0" destOrd="0" presId="urn:microsoft.com/office/officeart/2009/3/layout/StepUpProcess"/>
    <dgm:cxn modelId="{DE8E94FD-96C7-4CB9-B346-456314A56131}" type="presParOf" srcId="{5090AEC1-6363-4723-8F00-A2CEB292A267}" destId="{1B3C8247-CAAF-4C1F-BCD4-A193F1F899B1}" srcOrd="0" destOrd="0" presId="urn:microsoft.com/office/officeart/2009/3/layout/StepUpProcess"/>
    <dgm:cxn modelId="{8742D0F5-832C-4CEE-A7F7-554A99A0FBBD}" type="presParOf" srcId="{1B3C8247-CAAF-4C1F-BCD4-A193F1F899B1}" destId="{062C4805-C79A-4F4B-A9E1-3E66A563863F}" srcOrd="0" destOrd="0" presId="urn:microsoft.com/office/officeart/2009/3/layout/StepUpProcess"/>
    <dgm:cxn modelId="{C89678AB-DEA4-4EE8-9445-C130A96D92AC}" type="presParOf" srcId="{1B3C8247-CAAF-4C1F-BCD4-A193F1F899B1}" destId="{A697D81A-EB8A-484A-8A3C-268FAB2F1A4E}" srcOrd="1" destOrd="0" presId="urn:microsoft.com/office/officeart/2009/3/layout/StepUpProcess"/>
    <dgm:cxn modelId="{CE76E71F-5A02-4E6D-BA5F-2066C9ABFE1B}" type="presParOf" srcId="{1B3C8247-CAAF-4C1F-BCD4-A193F1F899B1}" destId="{99738771-1B29-4B1F-99B4-264BB7C4733F}" srcOrd="2" destOrd="0" presId="urn:microsoft.com/office/officeart/2009/3/layout/StepUpProcess"/>
    <dgm:cxn modelId="{8272AD18-E95A-4E63-A0F5-2C8C9A46169D}" type="presParOf" srcId="{5090AEC1-6363-4723-8F00-A2CEB292A267}" destId="{4BFEF142-859A-40DB-94BC-DE45919EF8DC}" srcOrd="1" destOrd="0" presId="urn:microsoft.com/office/officeart/2009/3/layout/StepUpProcess"/>
    <dgm:cxn modelId="{FD3B6257-8591-4474-97B6-B06A97A9DDC9}" type="presParOf" srcId="{4BFEF142-859A-40DB-94BC-DE45919EF8DC}" destId="{32BC00FE-0A39-44A0-A019-90B9CD215628}" srcOrd="0" destOrd="0" presId="urn:microsoft.com/office/officeart/2009/3/layout/StepUpProcess"/>
    <dgm:cxn modelId="{10AC2B79-72C4-4AFB-869E-648DF80D6E41}" type="presParOf" srcId="{5090AEC1-6363-4723-8F00-A2CEB292A267}" destId="{F2BA0D20-F2F0-4FA8-8D28-B7479D6BF443}" srcOrd="2" destOrd="0" presId="urn:microsoft.com/office/officeart/2009/3/layout/StepUpProcess"/>
    <dgm:cxn modelId="{A8D44D3B-8A25-4385-878F-F46927BB3010}" type="presParOf" srcId="{F2BA0D20-F2F0-4FA8-8D28-B7479D6BF443}" destId="{88855D6E-9E93-4889-83F7-C712F0CC28BA}" srcOrd="0" destOrd="0" presId="urn:microsoft.com/office/officeart/2009/3/layout/StepUpProcess"/>
    <dgm:cxn modelId="{7B1BD983-EC18-4036-8859-44DB84D70590}" type="presParOf" srcId="{F2BA0D20-F2F0-4FA8-8D28-B7479D6BF443}" destId="{A95067B6-8454-487A-A510-552AB6E12F8B}" srcOrd="1" destOrd="0" presId="urn:microsoft.com/office/officeart/2009/3/layout/StepUpProcess"/>
    <dgm:cxn modelId="{46643700-C682-4062-8900-11A4AA964A9F}" type="presParOf" srcId="{F2BA0D20-F2F0-4FA8-8D28-B7479D6BF443}" destId="{C37BA3A6-6E8D-498A-809D-70329C8905C9}" srcOrd="2" destOrd="0" presId="urn:microsoft.com/office/officeart/2009/3/layout/StepUpProcess"/>
    <dgm:cxn modelId="{B4A636AF-3066-4255-822B-0311027835F7}" type="presParOf" srcId="{5090AEC1-6363-4723-8F00-A2CEB292A267}" destId="{2EC1CE1F-BC43-4E39-8D6D-A2A77AFF3DEE}" srcOrd="3" destOrd="0" presId="urn:microsoft.com/office/officeart/2009/3/layout/StepUpProcess"/>
    <dgm:cxn modelId="{65364C15-4B6F-4D3C-94DE-CD1381FCC436}" type="presParOf" srcId="{2EC1CE1F-BC43-4E39-8D6D-A2A77AFF3DEE}" destId="{D1707F09-6135-44F9-81D0-C5C5455B010D}" srcOrd="0" destOrd="0" presId="urn:microsoft.com/office/officeart/2009/3/layout/StepUpProcess"/>
    <dgm:cxn modelId="{588177D9-5F19-4E9A-82D1-B2656C350699}" type="presParOf" srcId="{5090AEC1-6363-4723-8F00-A2CEB292A267}" destId="{924F9587-7B72-4DDC-A661-C8D7CDF12FAE}" srcOrd="4" destOrd="0" presId="urn:microsoft.com/office/officeart/2009/3/layout/StepUpProcess"/>
    <dgm:cxn modelId="{D329267D-9B21-4747-AE4A-3F8DEFCD29A1}" type="presParOf" srcId="{924F9587-7B72-4DDC-A661-C8D7CDF12FAE}" destId="{9AB68F0C-57C8-46DD-930B-3B3CBFBE1B4D}" srcOrd="0" destOrd="0" presId="urn:microsoft.com/office/officeart/2009/3/layout/StepUpProcess"/>
    <dgm:cxn modelId="{FB417386-9E87-4793-888F-BCCBA2843486}" type="presParOf" srcId="{924F9587-7B72-4DDC-A661-C8D7CDF12FAE}" destId="{92B7ACEF-3D82-4A20-9265-1DB931F80BDF}" srcOrd="1" destOrd="0" presId="urn:microsoft.com/office/officeart/2009/3/layout/StepUpProcess"/>
  </dgm:cxnLst>
  <dgm:bg/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FC86EF4-FDA9-48A2-9EC8-ABF284EB374E}" type="doc">
      <dgm:prSet loTypeId="urn:microsoft.com/office/officeart/2008/layout/LinedList" loCatId="list" qsTypeId="urn:microsoft.com/office/officeart/2005/8/quickstyle/simple1" qsCatId="simple" csTypeId="urn:microsoft.com/office/officeart/2005/8/colors/accent4_1" csCatId="accent4" phldr="1"/>
      <dgm:spPr/>
      <dgm:t>
        <a:bodyPr/>
        <a:lstStyle/>
        <a:p>
          <a:endParaRPr lang="es-MX"/>
        </a:p>
      </dgm:t>
    </dgm:pt>
    <dgm:pt modelId="{84407951-6C91-4AD1-A7D8-0D153856BE41}">
      <dgm:prSet custT="1"/>
      <dgm:spPr/>
      <dgm:t>
        <a:bodyPr/>
        <a:lstStyle/>
        <a:p>
          <a:pPr rtl="0"/>
          <a:r>
            <a:rPr lang="es-MX" sz="1800" b="0" dirty="0">
              <a:latin typeface="Helvetica" panose="020B0604020202020204" pitchFamily="34" charset="0"/>
              <a:cs typeface="Helvetica" panose="020B0604020202020204" pitchFamily="34" charset="0"/>
            </a:rPr>
            <a:t>Operación en paralelo de plataformas independientes que no pueden articularse</a:t>
          </a:r>
          <a:r>
            <a:rPr lang="es-MX" sz="2000" b="0" dirty="0">
              <a:latin typeface="Helvetica" panose="020B0604020202020204" pitchFamily="34" charset="0"/>
              <a:cs typeface="Helvetica" panose="020B0604020202020204" pitchFamily="34" charset="0"/>
            </a:rPr>
            <a:t>.</a:t>
          </a:r>
        </a:p>
      </dgm:t>
    </dgm:pt>
    <dgm:pt modelId="{6A980D34-D9CB-453F-B597-C4CFC9066DFA}" type="parTrans" cxnId="{99EE1AB8-85F1-4F40-AE4D-7A4B444F4E30}">
      <dgm:prSet/>
      <dgm:spPr/>
      <dgm:t>
        <a:bodyPr/>
        <a:lstStyle/>
        <a:p>
          <a:endParaRPr lang="es-MX" sz="2000" b="0">
            <a:latin typeface="Helvetica" panose="020B0604020202020204" pitchFamily="34" charset="0"/>
            <a:cs typeface="Helvetica" panose="020B0604020202020204" pitchFamily="34" charset="0"/>
          </a:endParaRPr>
        </a:p>
      </dgm:t>
    </dgm:pt>
    <dgm:pt modelId="{78CEC593-6458-4375-86E1-3FF06B3FA491}" type="sibTrans" cxnId="{99EE1AB8-85F1-4F40-AE4D-7A4B444F4E30}">
      <dgm:prSet/>
      <dgm:spPr/>
      <dgm:t>
        <a:bodyPr/>
        <a:lstStyle/>
        <a:p>
          <a:endParaRPr lang="es-MX" sz="2000" b="0">
            <a:latin typeface="Helvetica" panose="020B0604020202020204" pitchFamily="34" charset="0"/>
            <a:cs typeface="Helvetica" panose="020B0604020202020204" pitchFamily="34" charset="0"/>
          </a:endParaRPr>
        </a:p>
      </dgm:t>
    </dgm:pt>
    <dgm:pt modelId="{CDA43072-3A70-4495-9824-A9CD15BDBDC0}">
      <dgm:prSet custT="1"/>
      <dgm:spPr/>
      <dgm:t>
        <a:bodyPr/>
        <a:lstStyle/>
        <a:p>
          <a:pPr algn="just" rtl="0"/>
          <a:r>
            <a:rPr lang="es-MX" sz="1800" b="0" dirty="0">
              <a:latin typeface="Helvetica" panose="020B0604020202020204" pitchFamily="34" charset="0"/>
              <a:cs typeface="Helvetica" panose="020B0604020202020204" pitchFamily="34" charset="0"/>
            </a:rPr>
            <a:t>Sistemas superados en funcionalidades por los avances tecnológicos.</a:t>
          </a:r>
        </a:p>
      </dgm:t>
    </dgm:pt>
    <dgm:pt modelId="{A8A0A9FC-D3A4-469D-A958-CC7002CDE523}" type="parTrans" cxnId="{48E8BCB8-C823-4D24-8378-FA8D69E9FD6F}">
      <dgm:prSet/>
      <dgm:spPr/>
      <dgm:t>
        <a:bodyPr/>
        <a:lstStyle/>
        <a:p>
          <a:endParaRPr lang="es-MX" sz="2000" b="0">
            <a:latin typeface="Helvetica" panose="020B0604020202020204" pitchFamily="34" charset="0"/>
            <a:cs typeface="Helvetica" panose="020B0604020202020204" pitchFamily="34" charset="0"/>
          </a:endParaRPr>
        </a:p>
      </dgm:t>
    </dgm:pt>
    <dgm:pt modelId="{26EBADEA-084C-4284-B53A-6BEAF789C5BD}" type="sibTrans" cxnId="{48E8BCB8-C823-4D24-8378-FA8D69E9FD6F}">
      <dgm:prSet/>
      <dgm:spPr/>
      <dgm:t>
        <a:bodyPr/>
        <a:lstStyle/>
        <a:p>
          <a:endParaRPr lang="es-MX" sz="2000" b="0">
            <a:latin typeface="Helvetica" panose="020B0604020202020204" pitchFamily="34" charset="0"/>
            <a:cs typeface="Helvetica" panose="020B0604020202020204" pitchFamily="34" charset="0"/>
          </a:endParaRPr>
        </a:p>
      </dgm:t>
    </dgm:pt>
    <dgm:pt modelId="{392CFE84-7784-488C-9B01-9E346BEE8196}">
      <dgm:prSet custT="1"/>
      <dgm:spPr/>
      <dgm:t>
        <a:bodyPr/>
        <a:lstStyle/>
        <a:p>
          <a:pPr rtl="0"/>
          <a:r>
            <a:rPr lang="es-MX" sz="1800" b="0" dirty="0">
              <a:latin typeface="Helvetica" panose="020B0604020202020204" pitchFamily="34" charset="0"/>
              <a:cs typeface="Helvetica" panose="020B0604020202020204" pitchFamily="34" charset="0"/>
            </a:rPr>
            <a:t>Multiplicidad de perfiles de los usuarios por registros de las distintas herramientas.</a:t>
          </a:r>
        </a:p>
      </dgm:t>
    </dgm:pt>
    <dgm:pt modelId="{6502C274-A460-492A-91DE-5889F661CF93}" type="parTrans" cxnId="{1DD7ADEB-2454-44A2-B06E-6BE82B5B1637}">
      <dgm:prSet/>
      <dgm:spPr/>
      <dgm:t>
        <a:bodyPr/>
        <a:lstStyle/>
        <a:p>
          <a:endParaRPr lang="es-MX" sz="2000" b="0">
            <a:latin typeface="Helvetica" panose="020B0604020202020204" pitchFamily="34" charset="0"/>
            <a:cs typeface="Helvetica" panose="020B0604020202020204" pitchFamily="34" charset="0"/>
          </a:endParaRPr>
        </a:p>
      </dgm:t>
    </dgm:pt>
    <dgm:pt modelId="{7A885BEC-5372-4CE0-BC68-45FF12F7E34C}" type="sibTrans" cxnId="{1DD7ADEB-2454-44A2-B06E-6BE82B5B1637}">
      <dgm:prSet/>
      <dgm:spPr/>
      <dgm:t>
        <a:bodyPr/>
        <a:lstStyle/>
        <a:p>
          <a:endParaRPr lang="es-MX" sz="2000" b="0">
            <a:latin typeface="Helvetica" panose="020B0604020202020204" pitchFamily="34" charset="0"/>
            <a:cs typeface="Helvetica" panose="020B0604020202020204" pitchFamily="34" charset="0"/>
          </a:endParaRPr>
        </a:p>
      </dgm:t>
    </dgm:pt>
    <dgm:pt modelId="{86E05033-B282-4958-A7F3-26E4B00BEF46}">
      <dgm:prSet custT="1"/>
      <dgm:spPr/>
      <dgm:t>
        <a:bodyPr/>
        <a:lstStyle/>
        <a:p>
          <a:pPr rtl="0"/>
          <a:r>
            <a:rPr lang="es-MX" sz="1800" b="0" dirty="0">
              <a:latin typeface="Helvetica" panose="020B0604020202020204" pitchFamily="34" charset="0"/>
              <a:cs typeface="Helvetica" panose="020B0604020202020204" pitchFamily="34" charset="0"/>
            </a:rPr>
            <a:t>Evaluaciones y constancias en papel para cursos presenciales.</a:t>
          </a:r>
        </a:p>
      </dgm:t>
    </dgm:pt>
    <dgm:pt modelId="{BC0AE764-9D49-4B27-9F36-67365839B55B}" type="parTrans" cxnId="{DA8DCAAA-96E3-4CAB-BE5C-19425684A473}">
      <dgm:prSet/>
      <dgm:spPr/>
      <dgm:t>
        <a:bodyPr/>
        <a:lstStyle/>
        <a:p>
          <a:endParaRPr lang="es-MX" sz="2000" b="0">
            <a:latin typeface="Helvetica" panose="020B0604020202020204" pitchFamily="34" charset="0"/>
            <a:cs typeface="Helvetica" panose="020B0604020202020204" pitchFamily="34" charset="0"/>
          </a:endParaRPr>
        </a:p>
      </dgm:t>
    </dgm:pt>
    <dgm:pt modelId="{E58BC1AC-7810-4F95-967F-B018F97B7783}" type="sibTrans" cxnId="{DA8DCAAA-96E3-4CAB-BE5C-19425684A473}">
      <dgm:prSet/>
      <dgm:spPr/>
      <dgm:t>
        <a:bodyPr/>
        <a:lstStyle/>
        <a:p>
          <a:endParaRPr lang="es-MX" sz="2000" b="0">
            <a:latin typeface="Helvetica" panose="020B0604020202020204" pitchFamily="34" charset="0"/>
            <a:cs typeface="Helvetica" panose="020B0604020202020204" pitchFamily="34" charset="0"/>
          </a:endParaRPr>
        </a:p>
      </dgm:t>
    </dgm:pt>
    <dgm:pt modelId="{7D4131F3-B90A-4736-B041-D2B1ADE74583}">
      <dgm:prSet custT="1"/>
      <dgm:spPr/>
      <dgm:t>
        <a:bodyPr/>
        <a:lstStyle/>
        <a:p>
          <a:pPr rtl="0"/>
          <a:r>
            <a:rPr lang="es-MX" sz="1800" b="0" dirty="0">
              <a:latin typeface="Helvetica" panose="020B0604020202020204" pitchFamily="34" charset="0"/>
              <a:cs typeface="Helvetica" panose="020B0604020202020204" pitchFamily="34" charset="0"/>
            </a:rPr>
            <a:t>Destino de mayores recursos.</a:t>
          </a:r>
        </a:p>
      </dgm:t>
    </dgm:pt>
    <dgm:pt modelId="{FE44C8B4-68D9-47C1-B6DD-B5DF95107D8A}" type="parTrans" cxnId="{BD0C4060-74F7-4203-9BA1-82748F15D735}">
      <dgm:prSet/>
      <dgm:spPr/>
      <dgm:t>
        <a:bodyPr/>
        <a:lstStyle/>
        <a:p>
          <a:endParaRPr lang="es-MX" sz="2000" b="0">
            <a:latin typeface="Helvetica" panose="020B0604020202020204" pitchFamily="34" charset="0"/>
            <a:cs typeface="Helvetica" panose="020B0604020202020204" pitchFamily="34" charset="0"/>
          </a:endParaRPr>
        </a:p>
      </dgm:t>
    </dgm:pt>
    <dgm:pt modelId="{39FF6FFE-3A7F-495E-9EE5-3B19409FB17C}" type="sibTrans" cxnId="{BD0C4060-74F7-4203-9BA1-82748F15D735}">
      <dgm:prSet/>
      <dgm:spPr/>
      <dgm:t>
        <a:bodyPr/>
        <a:lstStyle/>
        <a:p>
          <a:endParaRPr lang="es-MX" sz="2000" b="0">
            <a:latin typeface="Helvetica" panose="020B0604020202020204" pitchFamily="34" charset="0"/>
            <a:cs typeface="Helvetica" panose="020B0604020202020204" pitchFamily="34" charset="0"/>
          </a:endParaRPr>
        </a:p>
      </dgm:t>
    </dgm:pt>
    <dgm:pt modelId="{FECCC7E9-69F5-4C91-A56E-8383CA0C7D9A}">
      <dgm:prSet custT="1"/>
      <dgm:spPr/>
      <dgm:t>
        <a:bodyPr/>
        <a:lstStyle/>
        <a:p>
          <a:pPr rtl="0"/>
          <a:r>
            <a:rPr lang="es-MX" sz="1800" b="0" dirty="0">
              <a:latin typeface="Helvetica" panose="020B0604020202020204" pitchFamily="34" charset="0"/>
              <a:cs typeface="Helvetica" panose="020B0604020202020204" pitchFamily="34" charset="0"/>
            </a:rPr>
            <a:t>Procesos no automatizados.</a:t>
          </a:r>
        </a:p>
      </dgm:t>
    </dgm:pt>
    <dgm:pt modelId="{E568A6D5-DDF2-4DF3-BDCB-A197EF618AC1}" type="parTrans" cxnId="{5E1BB395-BE60-4AF0-9E3D-BC15DE932140}">
      <dgm:prSet/>
      <dgm:spPr/>
      <dgm:t>
        <a:bodyPr/>
        <a:lstStyle/>
        <a:p>
          <a:endParaRPr lang="es-MX" sz="2000" b="0">
            <a:latin typeface="Helvetica" panose="020B0604020202020204" pitchFamily="34" charset="0"/>
            <a:cs typeface="Helvetica" panose="020B0604020202020204" pitchFamily="34" charset="0"/>
          </a:endParaRPr>
        </a:p>
      </dgm:t>
    </dgm:pt>
    <dgm:pt modelId="{4D28BF44-A16A-422F-B36B-A9A15A283890}" type="sibTrans" cxnId="{5E1BB395-BE60-4AF0-9E3D-BC15DE932140}">
      <dgm:prSet/>
      <dgm:spPr/>
      <dgm:t>
        <a:bodyPr/>
        <a:lstStyle/>
        <a:p>
          <a:endParaRPr lang="es-MX" sz="2000" b="0">
            <a:latin typeface="Helvetica" panose="020B0604020202020204" pitchFamily="34" charset="0"/>
            <a:cs typeface="Helvetica" panose="020B0604020202020204" pitchFamily="34" charset="0"/>
          </a:endParaRPr>
        </a:p>
      </dgm:t>
    </dgm:pt>
    <dgm:pt modelId="{388701D2-56A2-435C-A717-DE34D7E63492}" type="pres">
      <dgm:prSet presAssocID="{3FC86EF4-FDA9-48A2-9EC8-ABF284EB374E}" presName="vert0" presStyleCnt="0">
        <dgm:presLayoutVars>
          <dgm:dir/>
          <dgm:animOne val="branch"/>
          <dgm:animLvl val="lvl"/>
        </dgm:presLayoutVars>
      </dgm:prSet>
      <dgm:spPr/>
    </dgm:pt>
    <dgm:pt modelId="{93EFE254-676F-43D9-B659-73B88774A46C}" type="pres">
      <dgm:prSet presAssocID="{84407951-6C91-4AD1-A7D8-0D153856BE41}" presName="thickLine" presStyleLbl="alignNode1" presStyleIdx="0" presStyleCnt="6"/>
      <dgm:spPr/>
    </dgm:pt>
    <dgm:pt modelId="{ED3E2234-2EBD-4683-8F2F-CF482E66791E}" type="pres">
      <dgm:prSet presAssocID="{84407951-6C91-4AD1-A7D8-0D153856BE41}" presName="horz1" presStyleCnt="0"/>
      <dgm:spPr/>
    </dgm:pt>
    <dgm:pt modelId="{C2924ED7-0F7F-4BA5-A0A6-F48FB8BED464}" type="pres">
      <dgm:prSet presAssocID="{84407951-6C91-4AD1-A7D8-0D153856BE41}" presName="tx1" presStyleLbl="revTx" presStyleIdx="0" presStyleCnt="6" custLinFactNeighborY="-8535"/>
      <dgm:spPr/>
    </dgm:pt>
    <dgm:pt modelId="{74A9FEDC-743F-409E-824C-BC06460DA511}" type="pres">
      <dgm:prSet presAssocID="{84407951-6C91-4AD1-A7D8-0D153856BE41}" presName="vert1" presStyleCnt="0"/>
      <dgm:spPr/>
    </dgm:pt>
    <dgm:pt modelId="{4248EF7E-3D53-40A3-8B64-7D5274A554D8}" type="pres">
      <dgm:prSet presAssocID="{CDA43072-3A70-4495-9824-A9CD15BDBDC0}" presName="thickLine" presStyleLbl="alignNode1" presStyleIdx="1" presStyleCnt="6"/>
      <dgm:spPr/>
    </dgm:pt>
    <dgm:pt modelId="{A9E4FF4A-B112-40A6-BD71-089DCF8E44E8}" type="pres">
      <dgm:prSet presAssocID="{CDA43072-3A70-4495-9824-A9CD15BDBDC0}" presName="horz1" presStyleCnt="0"/>
      <dgm:spPr/>
    </dgm:pt>
    <dgm:pt modelId="{572D1CD7-6A8C-4288-9576-CE23DE04A213}" type="pres">
      <dgm:prSet presAssocID="{CDA43072-3A70-4495-9824-A9CD15BDBDC0}" presName="tx1" presStyleLbl="revTx" presStyleIdx="1" presStyleCnt="6"/>
      <dgm:spPr/>
    </dgm:pt>
    <dgm:pt modelId="{A8E1B4A1-1FC6-40B0-B7EB-1DFE2D74DD38}" type="pres">
      <dgm:prSet presAssocID="{CDA43072-3A70-4495-9824-A9CD15BDBDC0}" presName="vert1" presStyleCnt="0"/>
      <dgm:spPr/>
    </dgm:pt>
    <dgm:pt modelId="{2A537F21-91D9-4DBF-9949-AEC29CBBCBDE}" type="pres">
      <dgm:prSet presAssocID="{392CFE84-7784-488C-9B01-9E346BEE8196}" presName="thickLine" presStyleLbl="alignNode1" presStyleIdx="2" presStyleCnt="6"/>
      <dgm:spPr/>
    </dgm:pt>
    <dgm:pt modelId="{BB3D3056-B2C1-478F-9BCC-FC5E6DDEFE68}" type="pres">
      <dgm:prSet presAssocID="{392CFE84-7784-488C-9B01-9E346BEE8196}" presName="horz1" presStyleCnt="0"/>
      <dgm:spPr/>
    </dgm:pt>
    <dgm:pt modelId="{56F32864-2484-47B7-B5A9-4CA50283B782}" type="pres">
      <dgm:prSet presAssocID="{392CFE84-7784-488C-9B01-9E346BEE8196}" presName="tx1" presStyleLbl="revTx" presStyleIdx="2" presStyleCnt="6"/>
      <dgm:spPr/>
    </dgm:pt>
    <dgm:pt modelId="{D620F695-E879-4092-8269-3E52CD40A508}" type="pres">
      <dgm:prSet presAssocID="{392CFE84-7784-488C-9B01-9E346BEE8196}" presName="vert1" presStyleCnt="0"/>
      <dgm:spPr/>
    </dgm:pt>
    <dgm:pt modelId="{550D0065-41FE-4571-975E-1FFFE4C76973}" type="pres">
      <dgm:prSet presAssocID="{86E05033-B282-4958-A7F3-26E4B00BEF46}" presName="thickLine" presStyleLbl="alignNode1" presStyleIdx="3" presStyleCnt="6"/>
      <dgm:spPr/>
    </dgm:pt>
    <dgm:pt modelId="{911778AA-AFB1-4D34-A763-95BE999CE135}" type="pres">
      <dgm:prSet presAssocID="{86E05033-B282-4958-A7F3-26E4B00BEF46}" presName="horz1" presStyleCnt="0"/>
      <dgm:spPr/>
    </dgm:pt>
    <dgm:pt modelId="{DA51015C-50D8-4A17-820A-62D7086FBE36}" type="pres">
      <dgm:prSet presAssocID="{86E05033-B282-4958-A7F3-26E4B00BEF46}" presName="tx1" presStyleLbl="revTx" presStyleIdx="3" presStyleCnt="6"/>
      <dgm:spPr/>
    </dgm:pt>
    <dgm:pt modelId="{69113FEA-802E-442A-94BC-DBF9482393E3}" type="pres">
      <dgm:prSet presAssocID="{86E05033-B282-4958-A7F3-26E4B00BEF46}" presName="vert1" presStyleCnt="0"/>
      <dgm:spPr/>
    </dgm:pt>
    <dgm:pt modelId="{63820E33-310A-4E9D-9150-C39B366F6027}" type="pres">
      <dgm:prSet presAssocID="{7D4131F3-B90A-4736-B041-D2B1ADE74583}" presName="thickLine" presStyleLbl="alignNode1" presStyleIdx="4" presStyleCnt="6"/>
      <dgm:spPr/>
    </dgm:pt>
    <dgm:pt modelId="{2FEA59A3-146C-43FA-9CD4-EB159CD1ED12}" type="pres">
      <dgm:prSet presAssocID="{7D4131F3-B90A-4736-B041-D2B1ADE74583}" presName="horz1" presStyleCnt="0"/>
      <dgm:spPr/>
    </dgm:pt>
    <dgm:pt modelId="{9383DBD2-8F02-43C4-B581-C360D94DA52F}" type="pres">
      <dgm:prSet presAssocID="{7D4131F3-B90A-4736-B041-D2B1ADE74583}" presName="tx1" presStyleLbl="revTx" presStyleIdx="4" presStyleCnt="6"/>
      <dgm:spPr/>
    </dgm:pt>
    <dgm:pt modelId="{8CE8793B-33C5-4652-9AB5-06106E4FF2E4}" type="pres">
      <dgm:prSet presAssocID="{7D4131F3-B90A-4736-B041-D2B1ADE74583}" presName="vert1" presStyleCnt="0"/>
      <dgm:spPr/>
    </dgm:pt>
    <dgm:pt modelId="{873EB66D-544A-440C-96E7-23B49A315338}" type="pres">
      <dgm:prSet presAssocID="{FECCC7E9-69F5-4C91-A56E-8383CA0C7D9A}" presName="thickLine" presStyleLbl="alignNode1" presStyleIdx="5" presStyleCnt="6"/>
      <dgm:spPr/>
    </dgm:pt>
    <dgm:pt modelId="{A9734B81-C8C4-4784-86E8-C81B402FDDAC}" type="pres">
      <dgm:prSet presAssocID="{FECCC7E9-69F5-4C91-A56E-8383CA0C7D9A}" presName="horz1" presStyleCnt="0"/>
      <dgm:spPr/>
    </dgm:pt>
    <dgm:pt modelId="{4B3EE1CE-CAEC-4E41-A0C3-BAAF8F1B2B50}" type="pres">
      <dgm:prSet presAssocID="{FECCC7E9-69F5-4C91-A56E-8383CA0C7D9A}" presName="tx1" presStyleLbl="revTx" presStyleIdx="5" presStyleCnt="6"/>
      <dgm:spPr/>
    </dgm:pt>
    <dgm:pt modelId="{60B44B81-6209-467D-ACFB-EE356E801699}" type="pres">
      <dgm:prSet presAssocID="{FECCC7E9-69F5-4C91-A56E-8383CA0C7D9A}" presName="vert1" presStyleCnt="0"/>
      <dgm:spPr/>
    </dgm:pt>
  </dgm:ptLst>
  <dgm:cxnLst>
    <dgm:cxn modelId="{99F20F20-9650-48AE-939E-93B22D454394}" type="presOf" srcId="{FECCC7E9-69F5-4C91-A56E-8383CA0C7D9A}" destId="{4B3EE1CE-CAEC-4E41-A0C3-BAAF8F1B2B50}" srcOrd="0" destOrd="0" presId="urn:microsoft.com/office/officeart/2008/layout/LinedList"/>
    <dgm:cxn modelId="{6E02B12A-280B-4F1D-BAFE-76BD8B26B7F1}" type="presOf" srcId="{CDA43072-3A70-4495-9824-A9CD15BDBDC0}" destId="{572D1CD7-6A8C-4288-9576-CE23DE04A213}" srcOrd="0" destOrd="0" presId="urn:microsoft.com/office/officeart/2008/layout/LinedList"/>
    <dgm:cxn modelId="{BD0C4060-74F7-4203-9BA1-82748F15D735}" srcId="{3FC86EF4-FDA9-48A2-9EC8-ABF284EB374E}" destId="{7D4131F3-B90A-4736-B041-D2B1ADE74583}" srcOrd="4" destOrd="0" parTransId="{FE44C8B4-68D9-47C1-B6DD-B5DF95107D8A}" sibTransId="{39FF6FFE-3A7F-495E-9EE5-3B19409FB17C}"/>
    <dgm:cxn modelId="{0EEB9544-C1E3-4C7F-A7A6-583EE1848A09}" type="presOf" srcId="{84407951-6C91-4AD1-A7D8-0D153856BE41}" destId="{C2924ED7-0F7F-4BA5-A0A6-F48FB8BED464}" srcOrd="0" destOrd="0" presId="urn:microsoft.com/office/officeart/2008/layout/LinedList"/>
    <dgm:cxn modelId="{23C38874-70C5-4529-B937-AC32B3807C09}" type="presOf" srcId="{86E05033-B282-4958-A7F3-26E4B00BEF46}" destId="{DA51015C-50D8-4A17-820A-62D7086FBE36}" srcOrd="0" destOrd="0" presId="urn:microsoft.com/office/officeart/2008/layout/LinedList"/>
    <dgm:cxn modelId="{EBCDAF7B-EB24-49C5-9BC6-5212592B2E72}" type="presOf" srcId="{7D4131F3-B90A-4736-B041-D2B1ADE74583}" destId="{9383DBD2-8F02-43C4-B581-C360D94DA52F}" srcOrd="0" destOrd="0" presId="urn:microsoft.com/office/officeart/2008/layout/LinedList"/>
    <dgm:cxn modelId="{5E1BB395-BE60-4AF0-9E3D-BC15DE932140}" srcId="{3FC86EF4-FDA9-48A2-9EC8-ABF284EB374E}" destId="{FECCC7E9-69F5-4C91-A56E-8383CA0C7D9A}" srcOrd="5" destOrd="0" parTransId="{E568A6D5-DDF2-4DF3-BDCB-A197EF618AC1}" sibTransId="{4D28BF44-A16A-422F-B36B-A9A15A283890}"/>
    <dgm:cxn modelId="{DA8DCAAA-96E3-4CAB-BE5C-19425684A473}" srcId="{3FC86EF4-FDA9-48A2-9EC8-ABF284EB374E}" destId="{86E05033-B282-4958-A7F3-26E4B00BEF46}" srcOrd="3" destOrd="0" parTransId="{BC0AE764-9D49-4B27-9F36-67365839B55B}" sibTransId="{E58BC1AC-7810-4F95-967F-B018F97B7783}"/>
    <dgm:cxn modelId="{94BE95B5-950E-40B0-91C8-5189631CBB9B}" type="presOf" srcId="{3FC86EF4-FDA9-48A2-9EC8-ABF284EB374E}" destId="{388701D2-56A2-435C-A717-DE34D7E63492}" srcOrd="0" destOrd="0" presId="urn:microsoft.com/office/officeart/2008/layout/LinedList"/>
    <dgm:cxn modelId="{99EE1AB8-85F1-4F40-AE4D-7A4B444F4E30}" srcId="{3FC86EF4-FDA9-48A2-9EC8-ABF284EB374E}" destId="{84407951-6C91-4AD1-A7D8-0D153856BE41}" srcOrd="0" destOrd="0" parTransId="{6A980D34-D9CB-453F-B597-C4CFC9066DFA}" sibTransId="{78CEC593-6458-4375-86E1-3FF06B3FA491}"/>
    <dgm:cxn modelId="{48E8BCB8-C823-4D24-8378-FA8D69E9FD6F}" srcId="{3FC86EF4-FDA9-48A2-9EC8-ABF284EB374E}" destId="{CDA43072-3A70-4495-9824-A9CD15BDBDC0}" srcOrd="1" destOrd="0" parTransId="{A8A0A9FC-D3A4-469D-A958-CC7002CDE523}" sibTransId="{26EBADEA-084C-4284-B53A-6BEAF789C5BD}"/>
    <dgm:cxn modelId="{1DD7ADEB-2454-44A2-B06E-6BE82B5B1637}" srcId="{3FC86EF4-FDA9-48A2-9EC8-ABF284EB374E}" destId="{392CFE84-7784-488C-9B01-9E346BEE8196}" srcOrd="2" destOrd="0" parTransId="{6502C274-A460-492A-91DE-5889F661CF93}" sibTransId="{7A885BEC-5372-4CE0-BC68-45FF12F7E34C}"/>
    <dgm:cxn modelId="{2AF8B8F9-7342-4E60-B118-A0385E3A315E}" type="presOf" srcId="{392CFE84-7784-488C-9B01-9E346BEE8196}" destId="{56F32864-2484-47B7-B5A9-4CA50283B782}" srcOrd="0" destOrd="0" presId="urn:microsoft.com/office/officeart/2008/layout/LinedList"/>
    <dgm:cxn modelId="{8BD0A9A0-C1A5-40E3-9837-C6FFA8215E33}" type="presParOf" srcId="{388701D2-56A2-435C-A717-DE34D7E63492}" destId="{93EFE254-676F-43D9-B659-73B88774A46C}" srcOrd="0" destOrd="0" presId="urn:microsoft.com/office/officeart/2008/layout/LinedList"/>
    <dgm:cxn modelId="{50335C89-539B-4C80-83D0-779C42F0E3F9}" type="presParOf" srcId="{388701D2-56A2-435C-A717-DE34D7E63492}" destId="{ED3E2234-2EBD-4683-8F2F-CF482E66791E}" srcOrd="1" destOrd="0" presId="urn:microsoft.com/office/officeart/2008/layout/LinedList"/>
    <dgm:cxn modelId="{69DF8F72-1C41-4460-9F78-452C415482F0}" type="presParOf" srcId="{ED3E2234-2EBD-4683-8F2F-CF482E66791E}" destId="{C2924ED7-0F7F-4BA5-A0A6-F48FB8BED464}" srcOrd="0" destOrd="0" presId="urn:microsoft.com/office/officeart/2008/layout/LinedList"/>
    <dgm:cxn modelId="{F2368F55-CD20-4D2F-B270-42B11F4B3705}" type="presParOf" srcId="{ED3E2234-2EBD-4683-8F2F-CF482E66791E}" destId="{74A9FEDC-743F-409E-824C-BC06460DA511}" srcOrd="1" destOrd="0" presId="urn:microsoft.com/office/officeart/2008/layout/LinedList"/>
    <dgm:cxn modelId="{17CA958A-9FD4-487C-A76F-025265C2674B}" type="presParOf" srcId="{388701D2-56A2-435C-A717-DE34D7E63492}" destId="{4248EF7E-3D53-40A3-8B64-7D5274A554D8}" srcOrd="2" destOrd="0" presId="urn:microsoft.com/office/officeart/2008/layout/LinedList"/>
    <dgm:cxn modelId="{4D32B0AA-4F1F-4397-AEBB-4B709F7D9A5A}" type="presParOf" srcId="{388701D2-56A2-435C-A717-DE34D7E63492}" destId="{A9E4FF4A-B112-40A6-BD71-089DCF8E44E8}" srcOrd="3" destOrd="0" presId="urn:microsoft.com/office/officeart/2008/layout/LinedList"/>
    <dgm:cxn modelId="{867ECAFD-2A8A-47AF-85BE-340B89AD044F}" type="presParOf" srcId="{A9E4FF4A-B112-40A6-BD71-089DCF8E44E8}" destId="{572D1CD7-6A8C-4288-9576-CE23DE04A213}" srcOrd="0" destOrd="0" presId="urn:microsoft.com/office/officeart/2008/layout/LinedList"/>
    <dgm:cxn modelId="{2AF1530B-475D-42BC-BD60-4D053CE92CB4}" type="presParOf" srcId="{A9E4FF4A-B112-40A6-BD71-089DCF8E44E8}" destId="{A8E1B4A1-1FC6-40B0-B7EB-1DFE2D74DD38}" srcOrd="1" destOrd="0" presId="urn:microsoft.com/office/officeart/2008/layout/LinedList"/>
    <dgm:cxn modelId="{0EB8213D-D7F4-408C-B825-D511A24550A8}" type="presParOf" srcId="{388701D2-56A2-435C-A717-DE34D7E63492}" destId="{2A537F21-91D9-4DBF-9949-AEC29CBBCBDE}" srcOrd="4" destOrd="0" presId="urn:microsoft.com/office/officeart/2008/layout/LinedList"/>
    <dgm:cxn modelId="{61FFBAF2-1174-4F15-BB6C-E15480EE2F7E}" type="presParOf" srcId="{388701D2-56A2-435C-A717-DE34D7E63492}" destId="{BB3D3056-B2C1-478F-9BCC-FC5E6DDEFE68}" srcOrd="5" destOrd="0" presId="urn:microsoft.com/office/officeart/2008/layout/LinedList"/>
    <dgm:cxn modelId="{331A55FD-8FB9-4C74-9D4D-23D66F3DEA1A}" type="presParOf" srcId="{BB3D3056-B2C1-478F-9BCC-FC5E6DDEFE68}" destId="{56F32864-2484-47B7-B5A9-4CA50283B782}" srcOrd="0" destOrd="0" presId="urn:microsoft.com/office/officeart/2008/layout/LinedList"/>
    <dgm:cxn modelId="{A91126E3-19FF-4D83-8EA2-EE9FC080683A}" type="presParOf" srcId="{BB3D3056-B2C1-478F-9BCC-FC5E6DDEFE68}" destId="{D620F695-E879-4092-8269-3E52CD40A508}" srcOrd="1" destOrd="0" presId="urn:microsoft.com/office/officeart/2008/layout/LinedList"/>
    <dgm:cxn modelId="{35BD1CFB-E425-42DD-B2A1-56854B62C76B}" type="presParOf" srcId="{388701D2-56A2-435C-A717-DE34D7E63492}" destId="{550D0065-41FE-4571-975E-1FFFE4C76973}" srcOrd="6" destOrd="0" presId="urn:microsoft.com/office/officeart/2008/layout/LinedList"/>
    <dgm:cxn modelId="{F99E390E-7DAB-48C9-8C07-E5517CB450CA}" type="presParOf" srcId="{388701D2-56A2-435C-A717-DE34D7E63492}" destId="{911778AA-AFB1-4D34-A763-95BE999CE135}" srcOrd="7" destOrd="0" presId="urn:microsoft.com/office/officeart/2008/layout/LinedList"/>
    <dgm:cxn modelId="{FE62FF15-A945-45E0-817B-82DE5FA03583}" type="presParOf" srcId="{911778AA-AFB1-4D34-A763-95BE999CE135}" destId="{DA51015C-50D8-4A17-820A-62D7086FBE36}" srcOrd="0" destOrd="0" presId="urn:microsoft.com/office/officeart/2008/layout/LinedList"/>
    <dgm:cxn modelId="{1369BD47-1041-4950-9FEC-60CB0DD42748}" type="presParOf" srcId="{911778AA-AFB1-4D34-A763-95BE999CE135}" destId="{69113FEA-802E-442A-94BC-DBF9482393E3}" srcOrd="1" destOrd="0" presId="urn:microsoft.com/office/officeart/2008/layout/LinedList"/>
    <dgm:cxn modelId="{2205FAE1-E859-45AA-8197-2A7588BBAFA7}" type="presParOf" srcId="{388701D2-56A2-435C-A717-DE34D7E63492}" destId="{63820E33-310A-4E9D-9150-C39B366F6027}" srcOrd="8" destOrd="0" presId="urn:microsoft.com/office/officeart/2008/layout/LinedList"/>
    <dgm:cxn modelId="{29EA34C1-A9AC-46FC-8E01-7DA9594D4547}" type="presParOf" srcId="{388701D2-56A2-435C-A717-DE34D7E63492}" destId="{2FEA59A3-146C-43FA-9CD4-EB159CD1ED12}" srcOrd="9" destOrd="0" presId="urn:microsoft.com/office/officeart/2008/layout/LinedList"/>
    <dgm:cxn modelId="{3528B0B8-E579-4779-BF44-411AD968A3D0}" type="presParOf" srcId="{2FEA59A3-146C-43FA-9CD4-EB159CD1ED12}" destId="{9383DBD2-8F02-43C4-B581-C360D94DA52F}" srcOrd="0" destOrd="0" presId="urn:microsoft.com/office/officeart/2008/layout/LinedList"/>
    <dgm:cxn modelId="{861C6956-8444-43DF-8049-CB07F4280B58}" type="presParOf" srcId="{2FEA59A3-146C-43FA-9CD4-EB159CD1ED12}" destId="{8CE8793B-33C5-4652-9AB5-06106E4FF2E4}" srcOrd="1" destOrd="0" presId="urn:microsoft.com/office/officeart/2008/layout/LinedList"/>
    <dgm:cxn modelId="{795F04C0-77BB-4555-87D6-89CC3DEF2BBE}" type="presParOf" srcId="{388701D2-56A2-435C-A717-DE34D7E63492}" destId="{873EB66D-544A-440C-96E7-23B49A315338}" srcOrd="10" destOrd="0" presId="urn:microsoft.com/office/officeart/2008/layout/LinedList"/>
    <dgm:cxn modelId="{924926FD-211D-420C-805F-1B764A01FDD7}" type="presParOf" srcId="{388701D2-56A2-435C-A717-DE34D7E63492}" destId="{A9734B81-C8C4-4784-86E8-C81B402FDDAC}" srcOrd="11" destOrd="0" presId="urn:microsoft.com/office/officeart/2008/layout/LinedList"/>
    <dgm:cxn modelId="{FFDB9A67-6BEB-4753-8BBC-4619A92209D0}" type="presParOf" srcId="{A9734B81-C8C4-4784-86E8-C81B402FDDAC}" destId="{4B3EE1CE-CAEC-4E41-A0C3-BAAF8F1B2B50}" srcOrd="0" destOrd="0" presId="urn:microsoft.com/office/officeart/2008/layout/LinedList"/>
    <dgm:cxn modelId="{995D6A54-964A-4857-BC4E-EB60C9FB0178}" type="presParOf" srcId="{A9734B81-C8C4-4784-86E8-C81B402FDDAC}" destId="{60B44B81-6209-467D-ACFB-EE356E801699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6788E848-4577-40FE-B26F-981808B41066}" type="doc">
      <dgm:prSet loTypeId="urn:microsoft.com/office/officeart/2005/8/layout/radial4" loCatId="relationship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es-MX"/>
        </a:p>
      </dgm:t>
    </dgm:pt>
    <dgm:pt modelId="{3157CE48-BC0D-40DA-9C3F-3FA36522C0BF}">
      <dgm:prSet phldrT="[Texto]" custT="1"/>
      <dgm:spPr>
        <a:solidFill>
          <a:srgbClr val="660066"/>
        </a:solidFill>
      </dgm:spPr>
      <dgm:t>
        <a:bodyPr/>
        <a:lstStyle/>
        <a:p>
          <a:r>
            <a:rPr lang="es-MX" sz="1800" b="1" dirty="0">
              <a:latin typeface="Helvetica" panose="020B0604020202020204" pitchFamily="34" charset="0"/>
              <a:cs typeface="Helvetica" panose="020B0604020202020204" pitchFamily="34" charset="0"/>
            </a:rPr>
            <a:t>Promover una cultura de transparencia y rendición de cuentas</a:t>
          </a:r>
        </a:p>
      </dgm:t>
    </dgm:pt>
    <dgm:pt modelId="{B23FAA90-B238-466F-8141-13300395E342}" type="parTrans" cxnId="{6B61543E-B317-4C2E-AF33-641952101DE9}">
      <dgm:prSet/>
      <dgm:spPr/>
      <dgm:t>
        <a:bodyPr/>
        <a:lstStyle/>
        <a:p>
          <a:endParaRPr lang="es-MX" sz="1400" b="1">
            <a:latin typeface="Helvetica" panose="020B0604020202020204" pitchFamily="34" charset="0"/>
            <a:cs typeface="Helvetica" panose="020B0604020202020204" pitchFamily="34" charset="0"/>
          </a:endParaRPr>
        </a:p>
      </dgm:t>
    </dgm:pt>
    <dgm:pt modelId="{EF1567B8-53FC-416A-AE29-7F12772FBC92}" type="sibTrans" cxnId="{6B61543E-B317-4C2E-AF33-641952101DE9}">
      <dgm:prSet/>
      <dgm:spPr/>
      <dgm:t>
        <a:bodyPr/>
        <a:lstStyle/>
        <a:p>
          <a:endParaRPr lang="es-MX" sz="1400" b="1">
            <a:latin typeface="Helvetica" panose="020B0604020202020204" pitchFamily="34" charset="0"/>
            <a:cs typeface="Helvetica" panose="020B0604020202020204" pitchFamily="34" charset="0"/>
          </a:endParaRPr>
        </a:p>
      </dgm:t>
    </dgm:pt>
    <dgm:pt modelId="{BFC9D192-B0BA-418B-816F-4E1D233EB7CB}">
      <dgm:prSet custT="1"/>
      <dgm:spPr/>
      <dgm:t>
        <a:bodyPr/>
        <a:lstStyle/>
        <a:p>
          <a:r>
            <a:rPr lang="es-MX" sz="1800" b="1" dirty="0">
              <a:latin typeface="Helvetica" panose="020B0604020202020204" pitchFamily="34" charset="0"/>
              <a:cs typeface="Helvetica" panose="020B0604020202020204" pitchFamily="34" charset="0"/>
            </a:rPr>
            <a:t>Personas servidoras públicas</a:t>
          </a:r>
        </a:p>
      </dgm:t>
    </dgm:pt>
    <dgm:pt modelId="{2D98891D-2400-4153-986A-50BFD682DC64}" type="parTrans" cxnId="{F70E2E73-76FD-430B-9ECF-1C5146467AB3}">
      <dgm:prSet/>
      <dgm:spPr/>
      <dgm:t>
        <a:bodyPr/>
        <a:lstStyle/>
        <a:p>
          <a:endParaRPr lang="es-MX" sz="1400" b="1">
            <a:latin typeface="Helvetica" panose="020B0604020202020204" pitchFamily="34" charset="0"/>
            <a:cs typeface="Helvetica" panose="020B0604020202020204" pitchFamily="34" charset="0"/>
          </a:endParaRPr>
        </a:p>
      </dgm:t>
    </dgm:pt>
    <dgm:pt modelId="{CE9A0989-AFB7-436C-A4A0-72A001774D7E}" type="sibTrans" cxnId="{F70E2E73-76FD-430B-9ECF-1C5146467AB3}">
      <dgm:prSet/>
      <dgm:spPr/>
      <dgm:t>
        <a:bodyPr/>
        <a:lstStyle/>
        <a:p>
          <a:endParaRPr lang="es-MX" sz="1400" b="1">
            <a:latin typeface="Helvetica" panose="020B0604020202020204" pitchFamily="34" charset="0"/>
            <a:cs typeface="Helvetica" panose="020B0604020202020204" pitchFamily="34" charset="0"/>
          </a:endParaRPr>
        </a:p>
      </dgm:t>
    </dgm:pt>
    <dgm:pt modelId="{7281D6DE-00E6-4052-8A65-E0888A101217}">
      <dgm:prSet custT="1"/>
      <dgm:spPr/>
      <dgm:t>
        <a:bodyPr/>
        <a:lstStyle/>
        <a:p>
          <a:r>
            <a:rPr lang="es-MX" sz="1800" b="1" dirty="0">
              <a:latin typeface="Helvetica" panose="020B0604020202020204" pitchFamily="34" charset="0"/>
              <a:cs typeface="Helvetica" panose="020B0604020202020204" pitchFamily="34" charset="0"/>
            </a:rPr>
            <a:t>Público en general </a:t>
          </a:r>
        </a:p>
      </dgm:t>
    </dgm:pt>
    <dgm:pt modelId="{A3531FB5-DE8E-4310-9B4D-F947AF84293B}" type="parTrans" cxnId="{2FD8B600-EAC9-412F-BE44-F018E894FBD7}">
      <dgm:prSet/>
      <dgm:spPr/>
      <dgm:t>
        <a:bodyPr/>
        <a:lstStyle/>
        <a:p>
          <a:endParaRPr lang="es-MX"/>
        </a:p>
      </dgm:t>
    </dgm:pt>
    <dgm:pt modelId="{BF273EE3-CB08-493F-BA59-3506D78F683B}" type="sibTrans" cxnId="{2FD8B600-EAC9-412F-BE44-F018E894FBD7}">
      <dgm:prSet/>
      <dgm:spPr/>
      <dgm:t>
        <a:bodyPr/>
        <a:lstStyle/>
        <a:p>
          <a:endParaRPr lang="es-MX"/>
        </a:p>
      </dgm:t>
    </dgm:pt>
    <dgm:pt modelId="{BA9870FC-ADFA-471F-9BEC-1E23AF7A94BE}">
      <dgm:prSet custT="1"/>
      <dgm:spPr/>
      <dgm:t>
        <a:bodyPr/>
        <a:lstStyle/>
        <a:p>
          <a:r>
            <a:rPr lang="es-MX" sz="1800" b="1" dirty="0">
              <a:latin typeface="Helvetica" panose="020B0604020202020204" pitchFamily="34" charset="0"/>
              <a:cs typeface="Helvetica" panose="020B0604020202020204" pitchFamily="34" charset="0"/>
            </a:rPr>
            <a:t>Quienes forman parte de los Sujetos Obligados de la Ciudad de México </a:t>
          </a:r>
        </a:p>
      </dgm:t>
    </dgm:pt>
    <dgm:pt modelId="{B1A05758-1039-46D9-AB89-A5AF6AA9CBF5}" type="parTrans" cxnId="{5000815D-F98C-4FE2-844C-400342058FCE}">
      <dgm:prSet/>
      <dgm:spPr/>
      <dgm:t>
        <a:bodyPr/>
        <a:lstStyle/>
        <a:p>
          <a:endParaRPr lang="es-MX"/>
        </a:p>
      </dgm:t>
    </dgm:pt>
    <dgm:pt modelId="{E2039AEB-5109-4535-94A2-C159CC1640B8}" type="sibTrans" cxnId="{5000815D-F98C-4FE2-844C-400342058FCE}">
      <dgm:prSet/>
      <dgm:spPr/>
      <dgm:t>
        <a:bodyPr/>
        <a:lstStyle/>
        <a:p>
          <a:endParaRPr lang="es-MX"/>
        </a:p>
      </dgm:t>
    </dgm:pt>
    <dgm:pt modelId="{5DC47211-B3A7-4496-B910-A6FBC26CA9DB}" type="pres">
      <dgm:prSet presAssocID="{6788E848-4577-40FE-B26F-981808B41066}" presName="cycle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ECEB6B18-7CEC-4222-87B8-067F6A5FD71C}" type="pres">
      <dgm:prSet presAssocID="{3157CE48-BC0D-40DA-9C3F-3FA36522C0BF}" presName="centerShape" presStyleLbl="node0" presStyleIdx="0" presStyleCnt="1" custScaleX="195980" custScaleY="129340"/>
      <dgm:spPr/>
    </dgm:pt>
    <dgm:pt modelId="{733FF94F-376D-45F9-A38E-E979DB9C4DE4}" type="pres">
      <dgm:prSet presAssocID="{2D98891D-2400-4153-986A-50BFD682DC64}" presName="parTrans" presStyleLbl="bgSibTrans2D1" presStyleIdx="0" presStyleCnt="3"/>
      <dgm:spPr/>
    </dgm:pt>
    <dgm:pt modelId="{DD7504D5-E9AC-4EA1-88BB-004E94ADF66C}" type="pres">
      <dgm:prSet presAssocID="{BFC9D192-B0BA-418B-816F-4E1D233EB7CB}" presName="node" presStyleLbl="node1" presStyleIdx="0" presStyleCnt="3" custScaleX="125889" custRadScaleRad="179451" custRadScaleInc="-56299">
        <dgm:presLayoutVars>
          <dgm:bulletEnabled val="1"/>
        </dgm:presLayoutVars>
      </dgm:prSet>
      <dgm:spPr/>
    </dgm:pt>
    <dgm:pt modelId="{93DF0858-D421-4F52-948F-0E6D13D28063}" type="pres">
      <dgm:prSet presAssocID="{B1A05758-1039-46D9-AB89-A5AF6AA9CBF5}" presName="parTrans" presStyleLbl="bgSibTrans2D1" presStyleIdx="1" presStyleCnt="3" custLinFactNeighborX="-7159" custLinFactNeighborY="10868"/>
      <dgm:spPr/>
    </dgm:pt>
    <dgm:pt modelId="{48263EA0-E146-449F-BFA3-203A7A0B2230}" type="pres">
      <dgm:prSet presAssocID="{BA9870FC-ADFA-471F-9BEC-1E23AF7A94BE}" presName="node" presStyleLbl="node1" presStyleIdx="1" presStyleCnt="3" custScaleX="341934" custScaleY="79995">
        <dgm:presLayoutVars>
          <dgm:bulletEnabled val="1"/>
        </dgm:presLayoutVars>
      </dgm:prSet>
      <dgm:spPr/>
    </dgm:pt>
    <dgm:pt modelId="{E5D3B5DF-31B3-42AF-BFD8-90B06F7624C1}" type="pres">
      <dgm:prSet presAssocID="{A3531FB5-DE8E-4310-9B4D-F947AF84293B}" presName="parTrans" presStyleLbl="bgSibTrans2D1" presStyleIdx="2" presStyleCnt="3"/>
      <dgm:spPr/>
    </dgm:pt>
    <dgm:pt modelId="{0458CF0F-7099-4496-B0FE-AD88F5EE2E66}" type="pres">
      <dgm:prSet presAssocID="{7281D6DE-00E6-4052-8A65-E0888A101217}" presName="node" presStyleLbl="node1" presStyleIdx="2" presStyleCnt="3" custScaleX="117901" custRadScaleRad="198053" custRadScaleInc="58007">
        <dgm:presLayoutVars>
          <dgm:bulletEnabled val="1"/>
        </dgm:presLayoutVars>
      </dgm:prSet>
      <dgm:spPr/>
    </dgm:pt>
  </dgm:ptLst>
  <dgm:cxnLst>
    <dgm:cxn modelId="{2FD8B600-EAC9-412F-BE44-F018E894FBD7}" srcId="{3157CE48-BC0D-40DA-9C3F-3FA36522C0BF}" destId="{7281D6DE-00E6-4052-8A65-E0888A101217}" srcOrd="2" destOrd="0" parTransId="{A3531FB5-DE8E-4310-9B4D-F947AF84293B}" sibTransId="{BF273EE3-CB08-493F-BA59-3506D78F683B}"/>
    <dgm:cxn modelId="{5BB7A21A-A945-40D1-860A-7538A5DE0A9F}" type="presOf" srcId="{B1A05758-1039-46D9-AB89-A5AF6AA9CBF5}" destId="{93DF0858-D421-4F52-948F-0E6D13D28063}" srcOrd="0" destOrd="0" presId="urn:microsoft.com/office/officeart/2005/8/layout/radial4"/>
    <dgm:cxn modelId="{09A3C021-CA28-49DB-8B40-434A2F1910C0}" type="presOf" srcId="{6788E848-4577-40FE-B26F-981808B41066}" destId="{5DC47211-B3A7-4496-B910-A6FBC26CA9DB}" srcOrd="0" destOrd="0" presId="urn:microsoft.com/office/officeart/2005/8/layout/radial4"/>
    <dgm:cxn modelId="{97166731-3519-48D5-ADCD-2180EEB9F252}" type="presOf" srcId="{BFC9D192-B0BA-418B-816F-4E1D233EB7CB}" destId="{DD7504D5-E9AC-4EA1-88BB-004E94ADF66C}" srcOrd="0" destOrd="0" presId="urn:microsoft.com/office/officeart/2005/8/layout/radial4"/>
    <dgm:cxn modelId="{6B61543E-B317-4C2E-AF33-641952101DE9}" srcId="{6788E848-4577-40FE-B26F-981808B41066}" destId="{3157CE48-BC0D-40DA-9C3F-3FA36522C0BF}" srcOrd="0" destOrd="0" parTransId="{B23FAA90-B238-466F-8141-13300395E342}" sibTransId="{EF1567B8-53FC-416A-AE29-7F12772FBC92}"/>
    <dgm:cxn modelId="{5000815D-F98C-4FE2-844C-400342058FCE}" srcId="{3157CE48-BC0D-40DA-9C3F-3FA36522C0BF}" destId="{BA9870FC-ADFA-471F-9BEC-1E23AF7A94BE}" srcOrd="1" destOrd="0" parTransId="{B1A05758-1039-46D9-AB89-A5AF6AA9CBF5}" sibTransId="{E2039AEB-5109-4535-94A2-C159CC1640B8}"/>
    <dgm:cxn modelId="{2D1CC85E-3C04-43C1-993D-DD76F1666E66}" type="presOf" srcId="{BA9870FC-ADFA-471F-9BEC-1E23AF7A94BE}" destId="{48263EA0-E146-449F-BFA3-203A7A0B2230}" srcOrd="0" destOrd="0" presId="urn:microsoft.com/office/officeart/2005/8/layout/radial4"/>
    <dgm:cxn modelId="{B4187868-C453-4869-AF03-CC7DBD551CA4}" type="presOf" srcId="{A3531FB5-DE8E-4310-9B4D-F947AF84293B}" destId="{E5D3B5DF-31B3-42AF-BFD8-90B06F7624C1}" srcOrd="0" destOrd="0" presId="urn:microsoft.com/office/officeart/2005/8/layout/radial4"/>
    <dgm:cxn modelId="{F70E2E73-76FD-430B-9ECF-1C5146467AB3}" srcId="{3157CE48-BC0D-40DA-9C3F-3FA36522C0BF}" destId="{BFC9D192-B0BA-418B-816F-4E1D233EB7CB}" srcOrd="0" destOrd="0" parTransId="{2D98891D-2400-4153-986A-50BFD682DC64}" sibTransId="{CE9A0989-AFB7-436C-A4A0-72A001774D7E}"/>
    <dgm:cxn modelId="{78EA768A-6513-4F89-884C-C6DC2C65093C}" type="presOf" srcId="{3157CE48-BC0D-40DA-9C3F-3FA36522C0BF}" destId="{ECEB6B18-7CEC-4222-87B8-067F6A5FD71C}" srcOrd="0" destOrd="0" presId="urn:microsoft.com/office/officeart/2005/8/layout/radial4"/>
    <dgm:cxn modelId="{540040C8-9135-4C50-B798-1466F542F699}" type="presOf" srcId="{2D98891D-2400-4153-986A-50BFD682DC64}" destId="{733FF94F-376D-45F9-A38E-E979DB9C4DE4}" srcOrd="0" destOrd="0" presId="urn:microsoft.com/office/officeart/2005/8/layout/radial4"/>
    <dgm:cxn modelId="{A1A207ED-0E2B-4DA3-A72F-C84E735C6C44}" type="presOf" srcId="{7281D6DE-00E6-4052-8A65-E0888A101217}" destId="{0458CF0F-7099-4496-B0FE-AD88F5EE2E66}" srcOrd="0" destOrd="0" presId="urn:microsoft.com/office/officeart/2005/8/layout/radial4"/>
    <dgm:cxn modelId="{1E29CB89-64E2-4AF8-8EB3-D0432C0C6D5B}" type="presParOf" srcId="{5DC47211-B3A7-4496-B910-A6FBC26CA9DB}" destId="{ECEB6B18-7CEC-4222-87B8-067F6A5FD71C}" srcOrd="0" destOrd="0" presId="urn:microsoft.com/office/officeart/2005/8/layout/radial4"/>
    <dgm:cxn modelId="{E4EE36FA-8044-4959-BC90-ECE79C6EAD84}" type="presParOf" srcId="{5DC47211-B3A7-4496-B910-A6FBC26CA9DB}" destId="{733FF94F-376D-45F9-A38E-E979DB9C4DE4}" srcOrd="1" destOrd="0" presId="urn:microsoft.com/office/officeart/2005/8/layout/radial4"/>
    <dgm:cxn modelId="{4E5AC689-8806-424C-B143-CDDD11480C37}" type="presParOf" srcId="{5DC47211-B3A7-4496-B910-A6FBC26CA9DB}" destId="{DD7504D5-E9AC-4EA1-88BB-004E94ADF66C}" srcOrd="2" destOrd="0" presId="urn:microsoft.com/office/officeart/2005/8/layout/radial4"/>
    <dgm:cxn modelId="{14EFCF35-699C-4CBE-9CA9-A74ED4CDEDE9}" type="presParOf" srcId="{5DC47211-B3A7-4496-B910-A6FBC26CA9DB}" destId="{93DF0858-D421-4F52-948F-0E6D13D28063}" srcOrd="3" destOrd="0" presId="urn:microsoft.com/office/officeart/2005/8/layout/radial4"/>
    <dgm:cxn modelId="{9C253662-746C-4F77-BEB4-619DD3DBEF31}" type="presParOf" srcId="{5DC47211-B3A7-4496-B910-A6FBC26CA9DB}" destId="{48263EA0-E146-449F-BFA3-203A7A0B2230}" srcOrd="4" destOrd="0" presId="urn:microsoft.com/office/officeart/2005/8/layout/radial4"/>
    <dgm:cxn modelId="{10D7305B-AF20-43FD-9F84-733289BC175E}" type="presParOf" srcId="{5DC47211-B3A7-4496-B910-A6FBC26CA9DB}" destId="{E5D3B5DF-31B3-42AF-BFD8-90B06F7624C1}" srcOrd="5" destOrd="0" presId="urn:microsoft.com/office/officeart/2005/8/layout/radial4"/>
    <dgm:cxn modelId="{0FE5A24D-5F86-40EA-A08A-5F0BE3C6E5EB}" type="presParOf" srcId="{5DC47211-B3A7-4496-B910-A6FBC26CA9DB}" destId="{0458CF0F-7099-4496-B0FE-AD88F5EE2E66}" srcOrd="6" destOrd="0" presId="urn:microsoft.com/office/officeart/2005/8/layout/radial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C6D2C89F-B72C-4E23-9B32-A1AC036B9F6B}" type="doc">
      <dgm:prSet loTypeId="urn:microsoft.com/office/officeart/2005/8/layout/default" loCatId="list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es-MX"/>
        </a:p>
      </dgm:t>
    </dgm:pt>
    <dgm:pt modelId="{AC5AFFA3-C3C4-4558-A58E-E360FAB22EEB}">
      <dgm:prSet custT="1"/>
      <dgm:spPr/>
      <dgm:t>
        <a:bodyPr/>
        <a:lstStyle/>
        <a:p>
          <a:pPr algn="ctr" rtl="0">
            <a:lnSpc>
              <a:spcPct val="100000"/>
            </a:lnSpc>
            <a:spcAft>
              <a:spcPts val="0"/>
            </a:spcAft>
          </a:pPr>
          <a:r>
            <a:rPr lang="es-MX" sz="1800" b="1" dirty="0">
              <a:latin typeface="Helvetica" panose="020B0604020202020204" pitchFamily="34" charset="0"/>
              <a:cs typeface="Helvetica" panose="020B0604020202020204" pitchFamily="34" charset="0"/>
            </a:rPr>
            <a:t>Espacios de enseñanza  colaborativa centrados en el participante</a:t>
          </a:r>
        </a:p>
      </dgm:t>
    </dgm:pt>
    <dgm:pt modelId="{4774EEE8-3D33-4C62-B75C-8CC9010F5636}" type="parTrans" cxnId="{623B6221-32C4-4D89-95E9-8AC1F3286EDC}">
      <dgm:prSet/>
      <dgm:spPr/>
      <dgm:t>
        <a:bodyPr/>
        <a:lstStyle/>
        <a:p>
          <a:pPr algn="ctr"/>
          <a:endParaRPr lang="es-MX" sz="1800" b="1">
            <a:solidFill>
              <a:schemeClr val="tx1"/>
            </a:solidFill>
            <a:latin typeface="Helvetica" panose="020B0604020202020204" pitchFamily="34" charset="0"/>
            <a:cs typeface="Helvetica" panose="020B0604020202020204" pitchFamily="34" charset="0"/>
          </a:endParaRPr>
        </a:p>
      </dgm:t>
    </dgm:pt>
    <dgm:pt modelId="{CDD148E4-2185-46DB-B483-4340CCB0D432}" type="sibTrans" cxnId="{623B6221-32C4-4D89-95E9-8AC1F3286EDC}">
      <dgm:prSet/>
      <dgm:spPr/>
      <dgm:t>
        <a:bodyPr/>
        <a:lstStyle/>
        <a:p>
          <a:pPr algn="ctr"/>
          <a:endParaRPr lang="es-MX" sz="1800" b="1">
            <a:solidFill>
              <a:schemeClr val="tx1"/>
            </a:solidFill>
            <a:latin typeface="Helvetica" panose="020B0604020202020204" pitchFamily="34" charset="0"/>
            <a:cs typeface="Helvetica" panose="020B0604020202020204" pitchFamily="34" charset="0"/>
          </a:endParaRPr>
        </a:p>
      </dgm:t>
    </dgm:pt>
    <dgm:pt modelId="{8EA04A8C-5A2F-43F9-8BDD-A7691321F6F8}">
      <dgm:prSet custT="1"/>
      <dgm:spPr/>
      <dgm:t>
        <a:bodyPr/>
        <a:lstStyle/>
        <a:p>
          <a:pPr algn="ctr" rtl="0">
            <a:lnSpc>
              <a:spcPct val="100000"/>
            </a:lnSpc>
            <a:spcAft>
              <a:spcPts val="0"/>
            </a:spcAft>
          </a:pPr>
          <a:r>
            <a:rPr lang="es-MX" sz="1800" b="1" dirty="0">
              <a:latin typeface="Helvetica" panose="020B0604020202020204" pitchFamily="34" charset="0"/>
              <a:cs typeface="Helvetica" panose="020B0604020202020204" pitchFamily="34" charset="0"/>
            </a:rPr>
            <a:t>Fácil de usar, adapta la visibilidad de las pantallas</a:t>
          </a:r>
        </a:p>
      </dgm:t>
    </dgm:pt>
    <dgm:pt modelId="{B9C0C5C9-9DA1-4504-A255-AFC6B80D79D9}" type="parTrans" cxnId="{A5C0D19E-21B1-4494-B5D2-F7222EA58FDA}">
      <dgm:prSet/>
      <dgm:spPr/>
      <dgm:t>
        <a:bodyPr/>
        <a:lstStyle/>
        <a:p>
          <a:pPr algn="ctr"/>
          <a:endParaRPr lang="es-MX" sz="1800" b="1">
            <a:solidFill>
              <a:schemeClr val="tx1"/>
            </a:solidFill>
            <a:latin typeface="Helvetica" panose="020B0604020202020204" pitchFamily="34" charset="0"/>
            <a:cs typeface="Helvetica" panose="020B0604020202020204" pitchFamily="34" charset="0"/>
          </a:endParaRPr>
        </a:p>
      </dgm:t>
    </dgm:pt>
    <dgm:pt modelId="{27795E9F-AEEC-4CF2-B7F2-16AB1DCFB057}" type="sibTrans" cxnId="{A5C0D19E-21B1-4494-B5D2-F7222EA58FDA}">
      <dgm:prSet/>
      <dgm:spPr/>
      <dgm:t>
        <a:bodyPr/>
        <a:lstStyle/>
        <a:p>
          <a:pPr algn="ctr"/>
          <a:endParaRPr lang="es-MX" sz="1800" b="1">
            <a:solidFill>
              <a:schemeClr val="tx1"/>
            </a:solidFill>
            <a:latin typeface="Helvetica" panose="020B0604020202020204" pitchFamily="34" charset="0"/>
            <a:cs typeface="Helvetica" panose="020B0604020202020204" pitchFamily="34" charset="0"/>
          </a:endParaRPr>
        </a:p>
      </dgm:t>
    </dgm:pt>
    <dgm:pt modelId="{A2B98DA0-0191-4935-A929-68BEA13A2E3A}">
      <dgm:prSet custT="1"/>
      <dgm:spPr/>
      <dgm:t>
        <a:bodyPr/>
        <a:lstStyle/>
        <a:p>
          <a:pPr algn="ctr" rtl="0">
            <a:lnSpc>
              <a:spcPct val="100000"/>
            </a:lnSpc>
            <a:spcAft>
              <a:spcPts val="0"/>
            </a:spcAft>
          </a:pPr>
          <a:r>
            <a:rPr lang="es-MX" sz="1800" b="1" dirty="0">
              <a:latin typeface="Helvetica" panose="020B0604020202020204" pitchFamily="34" charset="0"/>
              <a:cs typeface="Helvetica" panose="020B0604020202020204" pitchFamily="34" charset="0"/>
            </a:rPr>
            <a:t>Actualizaciones para ajustarse a requerimientos del administrador y usuarios </a:t>
          </a:r>
        </a:p>
      </dgm:t>
    </dgm:pt>
    <dgm:pt modelId="{6D18C317-13C2-44AE-A392-62063BE68BFD}" type="parTrans" cxnId="{90474A28-1C8D-4DF2-8608-87F7F577BDF7}">
      <dgm:prSet/>
      <dgm:spPr/>
      <dgm:t>
        <a:bodyPr/>
        <a:lstStyle/>
        <a:p>
          <a:pPr algn="ctr"/>
          <a:endParaRPr lang="es-MX" sz="1800" b="1">
            <a:solidFill>
              <a:schemeClr val="tx1"/>
            </a:solidFill>
            <a:latin typeface="Helvetica" panose="020B0604020202020204" pitchFamily="34" charset="0"/>
            <a:cs typeface="Helvetica" panose="020B0604020202020204" pitchFamily="34" charset="0"/>
          </a:endParaRPr>
        </a:p>
      </dgm:t>
    </dgm:pt>
    <dgm:pt modelId="{2155A06E-CA63-4D98-9697-CBC048F08A8F}" type="sibTrans" cxnId="{90474A28-1C8D-4DF2-8608-87F7F577BDF7}">
      <dgm:prSet/>
      <dgm:spPr/>
      <dgm:t>
        <a:bodyPr/>
        <a:lstStyle/>
        <a:p>
          <a:pPr algn="ctr"/>
          <a:endParaRPr lang="es-MX" sz="1800" b="1">
            <a:solidFill>
              <a:schemeClr val="tx1"/>
            </a:solidFill>
            <a:latin typeface="Helvetica" panose="020B0604020202020204" pitchFamily="34" charset="0"/>
            <a:cs typeface="Helvetica" panose="020B0604020202020204" pitchFamily="34" charset="0"/>
          </a:endParaRPr>
        </a:p>
      </dgm:t>
    </dgm:pt>
    <dgm:pt modelId="{5EA3B807-8157-47C8-B950-5B1393FFF211}">
      <dgm:prSet custT="1"/>
      <dgm:spPr/>
      <dgm:t>
        <a:bodyPr/>
        <a:lstStyle/>
        <a:p>
          <a:pPr algn="ctr" rtl="0">
            <a:lnSpc>
              <a:spcPct val="100000"/>
            </a:lnSpc>
            <a:spcAft>
              <a:spcPts val="0"/>
            </a:spcAft>
          </a:pPr>
          <a:r>
            <a:rPr lang="es-MX" sz="1800" b="1" dirty="0">
              <a:latin typeface="Helvetica" panose="020B0604020202020204" pitchFamily="34" charset="0"/>
              <a:cs typeface="Helvetica" panose="020B0604020202020204" pitchFamily="34" charset="0"/>
            </a:rPr>
            <a:t>Uso en cualquier momento, lugar y dispositivo por amplia compatibilidad </a:t>
          </a:r>
        </a:p>
      </dgm:t>
    </dgm:pt>
    <dgm:pt modelId="{EE63974F-FE4B-497D-BD12-E17B7A563A39}" type="parTrans" cxnId="{F8148013-CE78-4014-A97D-86DD5A650ECA}">
      <dgm:prSet/>
      <dgm:spPr/>
      <dgm:t>
        <a:bodyPr/>
        <a:lstStyle/>
        <a:p>
          <a:pPr algn="ctr"/>
          <a:endParaRPr lang="es-MX" sz="1800" b="1">
            <a:solidFill>
              <a:schemeClr val="tx1"/>
            </a:solidFill>
            <a:latin typeface="Helvetica" panose="020B0604020202020204" pitchFamily="34" charset="0"/>
            <a:cs typeface="Helvetica" panose="020B0604020202020204" pitchFamily="34" charset="0"/>
          </a:endParaRPr>
        </a:p>
      </dgm:t>
    </dgm:pt>
    <dgm:pt modelId="{FA738AF7-CBD3-4BEE-821D-C2399F9EDB94}" type="sibTrans" cxnId="{F8148013-CE78-4014-A97D-86DD5A650ECA}">
      <dgm:prSet/>
      <dgm:spPr/>
      <dgm:t>
        <a:bodyPr/>
        <a:lstStyle/>
        <a:p>
          <a:pPr algn="ctr"/>
          <a:endParaRPr lang="es-MX" sz="1800" b="1">
            <a:solidFill>
              <a:schemeClr val="tx1"/>
            </a:solidFill>
            <a:latin typeface="Helvetica" panose="020B0604020202020204" pitchFamily="34" charset="0"/>
            <a:cs typeface="Helvetica" panose="020B0604020202020204" pitchFamily="34" charset="0"/>
          </a:endParaRPr>
        </a:p>
      </dgm:t>
    </dgm:pt>
    <dgm:pt modelId="{452E6FBA-C462-4726-8FAE-6D549382AD70}">
      <dgm:prSet custT="1"/>
      <dgm:spPr/>
      <dgm:t>
        <a:bodyPr/>
        <a:lstStyle/>
        <a:p>
          <a:pPr algn="ctr"/>
          <a:r>
            <a:rPr lang="es-MX" sz="1800" b="1" dirty="0">
              <a:latin typeface="Helvetica" panose="020B0604020202020204" pitchFamily="34" charset="0"/>
              <a:cs typeface="Helvetica" panose="020B0604020202020204" pitchFamily="34" charset="0"/>
            </a:rPr>
            <a:t>Ambientes de aprendizaje personalizado en un sistema integral, robusto y seguro </a:t>
          </a:r>
        </a:p>
      </dgm:t>
    </dgm:pt>
    <dgm:pt modelId="{FE02C719-045C-4D57-B8C2-048643AE1C1D}" type="parTrans" cxnId="{570D5FFA-509C-4866-997F-BF1275E61D02}">
      <dgm:prSet/>
      <dgm:spPr/>
      <dgm:t>
        <a:bodyPr/>
        <a:lstStyle/>
        <a:p>
          <a:pPr algn="ctr"/>
          <a:endParaRPr lang="es-MX" sz="1800" b="1">
            <a:latin typeface="Helvetica" panose="020B0604020202020204" pitchFamily="34" charset="0"/>
            <a:cs typeface="Helvetica" panose="020B0604020202020204" pitchFamily="34" charset="0"/>
          </a:endParaRPr>
        </a:p>
      </dgm:t>
    </dgm:pt>
    <dgm:pt modelId="{193B946C-F8DD-4D2E-A153-7D7410DA8091}" type="sibTrans" cxnId="{570D5FFA-509C-4866-997F-BF1275E61D02}">
      <dgm:prSet/>
      <dgm:spPr/>
      <dgm:t>
        <a:bodyPr/>
        <a:lstStyle/>
        <a:p>
          <a:pPr algn="ctr"/>
          <a:endParaRPr lang="es-MX" sz="1800" b="1">
            <a:latin typeface="Helvetica" panose="020B0604020202020204" pitchFamily="34" charset="0"/>
            <a:cs typeface="Helvetica" panose="020B0604020202020204" pitchFamily="34" charset="0"/>
          </a:endParaRPr>
        </a:p>
      </dgm:t>
    </dgm:pt>
    <dgm:pt modelId="{9DC4CC4C-FFCE-4509-BA43-9832380C0960}" type="pres">
      <dgm:prSet presAssocID="{C6D2C89F-B72C-4E23-9B32-A1AC036B9F6B}" presName="diagram" presStyleCnt="0">
        <dgm:presLayoutVars>
          <dgm:dir/>
          <dgm:resizeHandles val="exact"/>
        </dgm:presLayoutVars>
      </dgm:prSet>
      <dgm:spPr/>
    </dgm:pt>
    <dgm:pt modelId="{C3814842-995D-4A3D-A85F-B4BE7115D219}" type="pres">
      <dgm:prSet presAssocID="{452E6FBA-C462-4726-8FAE-6D549382AD70}" presName="node" presStyleLbl="node1" presStyleIdx="0" presStyleCnt="5">
        <dgm:presLayoutVars>
          <dgm:bulletEnabled val="1"/>
        </dgm:presLayoutVars>
      </dgm:prSet>
      <dgm:spPr/>
    </dgm:pt>
    <dgm:pt modelId="{3D15D5A8-5341-45F8-9F84-3E463E2A2B1A}" type="pres">
      <dgm:prSet presAssocID="{193B946C-F8DD-4D2E-A153-7D7410DA8091}" presName="sibTrans" presStyleCnt="0"/>
      <dgm:spPr/>
    </dgm:pt>
    <dgm:pt modelId="{A787BAE8-E5B5-4162-8820-4B073DAF304D}" type="pres">
      <dgm:prSet presAssocID="{AC5AFFA3-C3C4-4558-A58E-E360FAB22EEB}" presName="node" presStyleLbl="node1" presStyleIdx="1" presStyleCnt="5" custScaleX="91675">
        <dgm:presLayoutVars>
          <dgm:bulletEnabled val="1"/>
        </dgm:presLayoutVars>
      </dgm:prSet>
      <dgm:spPr/>
    </dgm:pt>
    <dgm:pt modelId="{60DBF296-B651-4FCD-860F-28CCD4EB1F07}" type="pres">
      <dgm:prSet presAssocID="{CDD148E4-2185-46DB-B483-4340CCB0D432}" presName="sibTrans" presStyleCnt="0"/>
      <dgm:spPr/>
    </dgm:pt>
    <dgm:pt modelId="{ABAAE12F-0920-4D76-B4A6-5AAB872DCF43}" type="pres">
      <dgm:prSet presAssocID="{8EA04A8C-5A2F-43F9-8BDD-A7691321F6F8}" presName="node" presStyleLbl="node1" presStyleIdx="2" presStyleCnt="5" custScaleX="86379">
        <dgm:presLayoutVars>
          <dgm:bulletEnabled val="1"/>
        </dgm:presLayoutVars>
      </dgm:prSet>
      <dgm:spPr/>
    </dgm:pt>
    <dgm:pt modelId="{107F973F-2494-4C73-806C-CB2C24E98FBE}" type="pres">
      <dgm:prSet presAssocID="{27795E9F-AEEC-4CF2-B7F2-16AB1DCFB057}" presName="sibTrans" presStyleCnt="0"/>
      <dgm:spPr/>
    </dgm:pt>
    <dgm:pt modelId="{961621E6-59F8-4FFE-8CD5-795C448FC68D}" type="pres">
      <dgm:prSet presAssocID="{A2B98DA0-0191-4935-A929-68BEA13A2E3A}" presName="node" presStyleLbl="node1" presStyleIdx="3" presStyleCnt="5" custScaleX="124447">
        <dgm:presLayoutVars>
          <dgm:bulletEnabled val="1"/>
        </dgm:presLayoutVars>
      </dgm:prSet>
      <dgm:spPr/>
    </dgm:pt>
    <dgm:pt modelId="{E5511C1F-5437-4FAB-A832-167EBAEA5C0F}" type="pres">
      <dgm:prSet presAssocID="{2155A06E-CA63-4D98-9697-CBC048F08A8F}" presName="sibTrans" presStyleCnt="0"/>
      <dgm:spPr/>
    </dgm:pt>
    <dgm:pt modelId="{59396EA8-3F2C-431D-878D-CF1369C3710B}" type="pres">
      <dgm:prSet presAssocID="{5EA3B807-8157-47C8-B950-5B1393FFF211}" presName="node" presStyleLbl="node1" presStyleIdx="4" presStyleCnt="5" custScaleX="114015">
        <dgm:presLayoutVars>
          <dgm:bulletEnabled val="1"/>
        </dgm:presLayoutVars>
      </dgm:prSet>
      <dgm:spPr/>
    </dgm:pt>
  </dgm:ptLst>
  <dgm:cxnLst>
    <dgm:cxn modelId="{F8148013-CE78-4014-A97D-86DD5A650ECA}" srcId="{C6D2C89F-B72C-4E23-9B32-A1AC036B9F6B}" destId="{5EA3B807-8157-47C8-B950-5B1393FFF211}" srcOrd="4" destOrd="0" parTransId="{EE63974F-FE4B-497D-BD12-E17B7A563A39}" sibTransId="{FA738AF7-CBD3-4BEE-821D-C2399F9EDB94}"/>
    <dgm:cxn modelId="{623B6221-32C4-4D89-95E9-8AC1F3286EDC}" srcId="{C6D2C89F-B72C-4E23-9B32-A1AC036B9F6B}" destId="{AC5AFFA3-C3C4-4558-A58E-E360FAB22EEB}" srcOrd="1" destOrd="0" parTransId="{4774EEE8-3D33-4C62-B75C-8CC9010F5636}" sibTransId="{CDD148E4-2185-46DB-B483-4340CCB0D432}"/>
    <dgm:cxn modelId="{5F87A123-C32A-4982-8E74-1ED7B207DC70}" type="presOf" srcId="{C6D2C89F-B72C-4E23-9B32-A1AC036B9F6B}" destId="{9DC4CC4C-FFCE-4509-BA43-9832380C0960}" srcOrd="0" destOrd="0" presId="urn:microsoft.com/office/officeart/2005/8/layout/default"/>
    <dgm:cxn modelId="{90474A28-1C8D-4DF2-8608-87F7F577BDF7}" srcId="{C6D2C89F-B72C-4E23-9B32-A1AC036B9F6B}" destId="{A2B98DA0-0191-4935-A929-68BEA13A2E3A}" srcOrd="3" destOrd="0" parTransId="{6D18C317-13C2-44AE-A392-62063BE68BFD}" sibTransId="{2155A06E-CA63-4D98-9697-CBC048F08A8F}"/>
    <dgm:cxn modelId="{C33C4E6F-2A24-4A70-B2DC-DE7C9029A988}" type="presOf" srcId="{5EA3B807-8157-47C8-B950-5B1393FFF211}" destId="{59396EA8-3F2C-431D-878D-CF1369C3710B}" srcOrd="0" destOrd="0" presId="urn:microsoft.com/office/officeart/2005/8/layout/default"/>
    <dgm:cxn modelId="{FAA81C51-BFC4-49CC-9E75-3DDCF87D71DC}" type="presOf" srcId="{AC5AFFA3-C3C4-4558-A58E-E360FAB22EEB}" destId="{A787BAE8-E5B5-4162-8820-4B073DAF304D}" srcOrd="0" destOrd="0" presId="urn:microsoft.com/office/officeart/2005/8/layout/default"/>
    <dgm:cxn modelId="{C9A28E57-6014-497E-9413-300A846877EB}" type="presOf" srcId="{452E6FBA-C462-4726-8FAE-6D549382AD70}" destId="{C3814842-995D-4A3D-A85F-B4BE7115D219}" srcOrd="0" destOrd="0" presId="urn:microsoft.com/office/officeart/2005/8/layout/default"/>
    <dgm:cxn modelId="{A5C0D19E-21B1-4494-B5D2-F7222EA58FDA}" srcId="{C6D2C89F-B72C-4E23-9B32-A1AC036B9F6B}" destId="{8EA04A8C-5A2F-43F9-8BDD-A7691321F6F8}" srcOrd="2" destOrd="0" parTransId="{B9C0C5C9-9DA1-4504-A255-AFC6B80D79D9}" sibTransId="{27795E9F-AEEC-4CF2-B7F2-16AB1DCFB057}"/>
    <dgm:cxn modelId="{E1C04BC0-432C-4C49-9A59-9E633B305EDD}" type="presOf" srcId="{A2B98DA0-0191-4935-A929-68BEA13A2E3A}" destId="{961621E6-59F8-4FFE-8CD5-795C448FC68D}" srcOrd="0" destOrd="0" presId="urn:microsoft.com/office/officeart/2005/8/layout/default"/>
    <dgm:cxn modelId="{8E32F9E3-847A-434E-8222-B687DBAC8033}" type="presOf" srcId="{8EA04A8C-5A2F-43F9-8BDD-A7691321F6F8}" destId="{ABAAE12F-0920-4D76-B4A6-5AAB872DCF43}" srcOrd="0" destOrd="0" presId="urn:microsoft.com/office/officeart/2005/8/layout/default"/>
    <dgm:cxn modelId="{570D5FFA-509C-4866-997F-BF1275E61D02}" srcId="{C6D2C89F-B72C-4E23-9B32-A1AC036B9F6B}" destId="{452E6FBA-C462-4726-8FAE-6D549382AD70}" srcOrd="0" destOrd="0" parTransId="{FE02C719-045C-4D57-B8C2-048643AE1C1D}" sibTransId="{193B946C-F8DD-4D2E-A153-7D7410DA8091}"/>
    <dgm:cxn modelId="{ED9E6D1B-F04F-471E-804D-C28D0532159F}" type="presParOf" srcId="{9DC4CC4C-FFCE-4509-BA43-9832380C0960}" destId="{C3814842-995D-4A3D-A85F-B4BE7115D219}" srcOrd="0" destOrd="0" presId="urn:microsoft.com/office/officeart/2005/8/layout/default"/>
    <dgm:cxn modelId="{5D7EA4A1-FBEB-434B-96AA-F47C293546FB}" type="presParOf" srcId="{9DC4CC4C-FFCE-4509-BA43-9832380C0960}" destId="{3D15D5A8-5341-45F8-9F84-3E463E2A2B1A}" srcOrd="1" destOrd="0" presId="urn:microsoft.com/office/officeart/2005/8/layout/default"/>
    <dgm:cxn modelId="{D5D93E7B-E5F7-41FC-8E96-995959C67F92}" type="presParOf" srcId="{9DC4CC4C-FFCE-4509-BA43-9832380C0960}" destId="{A787BAE8-E5B5-4162-8820-4B073DAF304D}" srcOrd="2" destOrd="0" presId="urn:microsoft.com/office/officeart/2005/8/layout/default"/>
    <dgm:cxn modelId="{A47B3EC2-92A7-4C15-921D-9CB59F1000D3}" type="presParOf" srcId="{9DC4CC4C-FFCE-4509-BA43-9832380C0960}" destId="{60DBF296-B651-4FCD-860F-28CCD4EB1F07}" srcOrd="3" destOrd="0" presId="urn:microsoft.com/office/officeart/2005/8/layout/default"/>
    <dgm:cxn modelId="{A92D3FC6-3AB4-48AA-BAEF-9C1201E33F54}" type="presParOf" srcId="{9DC4CC4C-FFCE-4509-BA43-9832380C0960}" destId="{ABAAE12F-0920-4D76-B4A6-5AAB872DCF43}" srcOrd="4" destOrd="0" presId="urn:microsoft.com/office/officeart/2005/8/layout/default"/>
    <dgm:cxn modelId="{404EFACC-1F66-4BCD-90D2-A37B6F764C26}" type="presParOf" srcId="{9DC4CC4C-FFCE-4509-BA43-9832380C0960}" destId="{107F973F-2494-4C73-806C-CB2C24E98FBE}" srcOrd="5" destOrd="0" presId="urn:microsoft.com/office/officeart/2005/8/layout/default"/>
    <dgm:cxn modelId="{B8DFDB42-D3AE-42B6-B45D-EB66D7B93144}" type="presParOf" srcId="{9DC4CC4C-FFCE-4509-BA43-9832380C0960}" destId="{961621E6-59F8-4FFE-8CD5-795C448FC68D}" srcOrd="6" destOrd="0" presId="urn:microsoft.com/office/officeart/2005/8/layout/default"/>
    <dgm:cxn modelId="{19BDD929-025B-4F2E-B0F8-7966F49050ED}" type="presParOf" srcId="{9DC4CC4C-FFCE-4509-BA43-9832380C0960}" destId="{E5511C1F-5437-4FAB-A832-167EBAEA5C0F}" srcOrd="7" destOrd="0" presId="urn:microsoft.com/office/officeart/2005/8/layout/default"/>
    <dgm:cxn modelId="{2BEA7302-1434-4399-A45B-519B24255899}" type="presParOf" srcId="{9DC4CC4C-FFCE-4509-BA43-9832380C0960}" destId="{59396EA8-3F2C-431D-878D-CF1369C3710B}" srcOrd="8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225EF8EA-9B3C-40B1-AD0D-A85854DE69F4}" type="doc">
      <dgm:prSet loTypeId="urn:microsoft.com/office/officeart/2008/layout/CircularPictureCallout" loCatId="picture" qsTypeId="urn:microsoft.com/office/officeart/2005/8/quickstyle/3d3" qsCatId="3D" csTypeId="urn:microsoft.com/office/officeart/2005/8/colors/colorful4" csCatId="colorful" phldr="1"/>
      <dgm:spPr/>
      <dgm:t>
        <a:bodyPr/>
        <a:lstStyle/>
        <a:p>
          <a:endParaRPr lang="es-MX"/>
        </a:p>
      </dgm:t>
    </dgm:pt>
    <dgm:pt modelId="{B33518D8-6DD1-4798-A9D0-1727BAE55B8F}">
      <dgm:prSet custT="1"/>
      <dgm:spPr/>
      <dgm:t>
        <a:bodyPr/>
        <a:lstStyle/>
        <a:p>
          <a:pPr algn="ctr" rtl="0"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sz="2400" b="1" dirty="0">
              <a:latin typeface="Helvetica" panose="020B0604020202020204" pitchFamily="34" charset="0"/>
              <a:cs typeface="Helvetica" panose="020B0604020202020204" pitchFamily="34" charset="0"/>
            </a:rPr>
            <a:t>Nuevos productos de capacitación</a:t>
          </a:r>
        </a:p>
      </dgm:t>
    </dgm:pt>
    <dgm:pt modelId="{9CE0878A-56A9-46F7-A152-7F6EA6602DA6}" type="parTrans" cxnId="{2FB4D070-B568-4342-8DAB-0E8D5BB243E4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es-MX" sz="2400">
            <a:latin typeface="Helvetica" panose="020B0604020202020204" pitchFamily="34" charset="0"/>
            <a:cs typeface="Helvetica" panose="020B0604020202020204" pitchFamily="34" charset="0"/>
          </a:endParaRPr>
        </a:p>
      </dgm:t>
    </dgm:pt>
    <dgm:pt modelId="{2856E8D3-007E-4824-AA36-24FD69D77F43}" type="sibTrans" cxnId="{2FB4D070-B568-4342-8DAB-0E8D5BB243E4}">
      <dgm:prSet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es-MX" sz="2400">
            <a:latin typeface="Helvetica" panose="020B0604020202020204" pitchFamily="34" charset="0"/>
            <a:cs typeface="Helvetica" panose="020B0604020202020204" pitchFamily="34" charset="0"/>
          </a:endParaRPr>
        </a:p>
      </dgm:t>
    </dgm:pt>
    <dgm:pt modelId="{9630B173-A9EC-4520-AE9A-305118F40C36}">
      <dgm:prSet custT="1"/>
      <dgm:spPr/>
      <dgm:t>
        <a:bodyPr/>
        <a:lstStyle/>
        <a:p>
          <a:pPr rtl="0"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sz="2400" b="1" dirty="0">
              <a:solidFill>
                <a:srgbClr val="660066"/>
              </a:solidFill>
              <a:effectLst/>
              <a:latin typeface="Helvetica" panose="020B0604020202020204" pitchFamily="34" charset="0"/>
              <a:cs typeface="Helvetica" panose="020B0604020202020204" pitchFamily="34" charset="0"/>
            </a:rPr>
            <a:t>¿Qué encontrarás en 2021?</a:t>
          </a:r>
          <a:endParaRPr lang="es-MX" sz="2400" dirty="0">
            <a:solidFill>
              <a:srgbClr val="660066"/>
            </a:solidFill>
            <a:latin typeface="Helvetica" panose="020B0604020202020204" pitchFamily="34" charset="0"/>
            <a:cs typeface="Helvetica" panose="020B0604020202020204" pitchFamily="34" charset="0"/>
          </a:endParaRPr>
        </a:p>
      </dgm:t>
    </dgm:pt>
    <dgm:pt modelId="{814F5547-DD03-4230-B3D9-5AC711301889}" type="parTrans" cxnId="{A31FF142-76B3-4105-A100-0315C8D8AC28}">
      <dgm:prSet/>
      <dgm:spPr/>
      <dgm:t>
        <a:bodyPr/>
        <a:lstStyle/>
        <a:p>
          <a:endParaRPr lang="es-MX" sz="2400">
            <a:latin typeface="Helvetica" panose="020B0604020202020204" pitchFamily="34" charset="0"/>
            <a:cs typeface="Helvetica" panose="020B0604020202020204" pitchFamily="34" charset="0"/>
          </a:endParaRPr>
        </a:p>
      </dgm:t>
    </dgm:pt>
    <dgm:pt modelId="{03A7B195-518B-4AFE-ACD8-5C821A84DBDD}" type="sibTrans" cxnId="{A31FF142-76B3-4105-A100-0315C8D8AC28}">
      <dgm:prSet/>
      <dgm:spPr/>
      <dgm:t>
        <a:bodyPr/>
        <a:lstStyle/>
        <a:p>
          <a:endParaRPr lang="es-MX" sz="2400">
            <a:latin typeface="Helvetica" panose="020B0604020202020204" pitchFamily="34" charset="0"/>
            <a:cs typeface="Helvetica" panose="020B0604020202020204" pitchFamily="34" charset="0"/>
          </a:endParaRPr>
        </a:p>
      </dgm:t>
    </dgm:pt>
    <dgm:pt modelId="{BF57E491-E37C-40F0-BA8B-53FFCE491B32}">
      <dgm:prSet custT="1"/>
      <dgm:spPr/>
      <dgm:t>
        <a:bodyPr/>
        <a:lstStyle/>
        <a:p>
          <a:pPr algn="ctr" rtl="0"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sz="2400" b="1" dirty="0">
              <a:latin typeface="Helvetica" panose="020B0604020202020204" pitchFamily="34" charset="0"/>
              <a:cs typeface="Helvetica" panose="020B0604020202020204" pitchFamily="34" charset="0"/>
            </a:rPr>
            <a:t>Incorporación de diplomados</a:t>
          </a:r>
        </a:p>
      </dgm:t>
    </dgm:pt>
    <dgm:pt modelId="{6D812E79-A8A7-4B26-8DAB-67FF4035712D}" type="parTrans" cxnId="{BCF48A21-2BAB-4CBC-AB42-33C88FE2E99F}">
      <dgm:prSet/>
      <dgm:spPr/>
      <dgm:t>
        <a:bodyPr/>
        <a:lstStyle/>
        <a:p>
          <a:endParaRPr lang="es-MX" sz="2400">
            <a:latin typeface="Helvetica" panose="020B0604020202020204" pitchFamily="34" charset="0"/>
            <a:cs typeface="Helvetica" panose="020B0604020202020204" pitchFamily="34" charset="0"/>
          </a:endParaRPr>
        </a:p>
      </dgm:t>
    </dgm:pt>
    <dgm:pt modelId="{9A755FFC-6EEC-45A0-9C18-539212EA0B50}" type="sibTrans" cxnId="{BCF48A21-2BAB-4CBC-AB42-33C88FE2E99F}">
      <dgm:prSet/>
      <dgm:spPr>
        <a:blipFill rotWithShape="1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endParaRPr lang="es-MX" sz="2400">
            <a:latin typeface="Helvetica" panose="020B0604020202020204" pitchFamily="34" charset="0"/>
            <a:cs typeface="Helvetica" panose="020B0604020202020204" pitchFamily="34" charset="0"/>
          </a:endParaRPr>
        </a:p>
      </dgm:t>
    </dgm:pt>
    <dgm:pt modelId="{F8DFD939-C9C5-4CDD-A62A-089CD90BD253}" type="pres">
      <dgm:prSet presAssocID="{225EF8EA-9B3C-40B1-AD0D-A85854DE69F4}" presName="Name0" presStyleCnt="0">
        <dgm:presLayoutVars>
          <dgm:chMax val="7"/>
          <dgm:chPref val="7"/>
          <dgm:dir/>
        </dgm:presLayoutVars>
      </dgm:prSet>
      <dgm:spPr/>
    </dgm:pt>
    <dgm:pt modelId="{5985976B-77F3-4B84-ACF2-B02B32F7CC4D}" type="pres">
      <dgm:prSet presAssocID="{225EF8EA-9B3C-40B1-AD0D-A85854DE69F4}" presName="Name1" presStyleCnt="0"/>
      <dgm:spPr/>
    </dgm:pt>
    <dgm:pt modelId="{E584F980-BFA8-48EB-A28A-763EFCBDB57A}" type="pres">
      <dgm:prSet presAssocID="{03A7B195-518B-4AFE-ACD8-5C821A84DBDD}" presName="picture_1" presStyleCnt="0"/>
      <dgm:spPr/>
    </dgm:pt>
    <dgm:pt modelId="{478095D2-53FC-4180-8EB2-1ABC13ECD3DF}" type="pres">
      <dgm:prSet presAssocID="{03A7B195-518B-4AFE-ACD8-5C821A84DBDD}" presName="pictureRepeatNode" presStyleLbl="alignImgPlace1" presStyleIdx="0" presStyleCnt="3" custScaleX="69938" custScaleY="68164" custLinFactNeighborX="764" custLinFactNeighborY="509"/>
      <dgm:spPr/>
    </dgm:pt>
    <dgm:pt modelId="{20E7B35B-B542-4ACD-80BD-9CB099A917C2}" type="pres">
      <dgm:prSet presAssocID="{9630B173-A9EC-4520-AE9A-305118F40C36}" presName="text_1" presStyleLbl="node1" presStyleIdx="0" presStyleCnt="0" custScaleY="110897" custLinFactNeighborX="398" custLinFactNeighborY="-64357">
        <dgm:presLayoutVars>
          <dgm:bulletEnabled val="1"/>
        </dgm:presLayoutVars>
      </dgm:prSet>
      <dgm:spPr/>
    </dgm:pt>
    <dgm:pt modelId="{322F0C67-7B62-464E-90C7-B438E9EB614C}" type="pres">
      <dgm:prSet presAssocID="{9A755FFC-6EEC-45A0-9C18-539212EA0B50}" presName="picture_2" presStyleCnt="0"/>
      <dgm:spPr/>
    </dgm:pt>
    <dgm:pt modelId="{7FE62887-A24A-4CDF-9951-233416B9824A}" type="pres">
      <dgm:prSet presAssocID="{9A755FFC-6EEC-45A0-9C18-539212EA0B50}" presName="pictureRepeatNode" presStyleLbl="alignImgPlace1" presStyleIdx="1" presStyleCnt="3" custScaleX="139934" custScaleY="143143" custLinFactNeighborX="-49995" custLinFactNeighborY="-649"/>
      <dgm:spPr/>
    </dgm:pt>
    <dgm:pt modelId="{B450AC1E-BB6A-486F-AF49-01635CCA3B4E}" type="pres">
      <dgm:prSet presAssocID="{BF57E491-E37C-40F0-BA8B-53FFCE491B32}" presName="line_2" presStyleLbl="parChTrans1D1" presStyleIdx="0" presStyleCnt="2"/>
      <dgm:spPr/>
    </dgm:pt>
    <dgm:pt modelId="{A74EF898-BE5A-4690-AE73-DC7ED9C8D8EE}" type="pres">
      <dgm:prSet presAssocID="{BF57E491-E37C-40F0-BA8B-53FFCE491B32}" presName="textparent_2" presStyleLbl="node1" presStyleIdx="0" presStyleCnt="0"/>
      <dgm:spPr/>
    </dgm:pt>
    <dgm:pt modelId="{1DE8A652-F97F-47BD-B142-01B418D4E331}" type="pres">
      <dgm:prSet presAssocID="{BF57E491-E37C-40F0-BA8B-53FFCE491B32}" presName="text_2" presStyleLbl="revTx" presStyleIdx="0" presStyleCnt="2" custScaleX="128063">
        <dgm:presLayoutVars>
          <dgm:bulletEnabled val="1"/>
        </dgm:presLayoutVars>
      </dgm:prSet>
      <dgm:spPr/>
    </dgm:pt>
    <dgm:pt modelId="{723F2400-73A3-47AF-9611-52CD0DABD88D}" type="pres">
      <dgm:prSet presAssocID="{2856E8D3-007E-4824-AA36-24FD69D77F43}" presName="picture_3" presStyleCnt="0"/>
      <dgm:spPr/>
    </dgm:pt>
    <dgm:pt modelId="{99896424-9DFD-4C30-826D-ECD8AA44CE60}" type="pres">
      <dgm:prSet presAssocID="{2856E8D3-007E-4824-AA36-24FD69D77F43}" presName="pictureRepeatNode" presStyleLbl="alignImgPlace1" presStyleIdx="2" presStyleCnt="3" custScaleX="139934" custScaleY="143143" custLinFactNeighborX="-49995" custLinFactNeighborY="-649"/>
      <dgm:spPr/>
    </dgm:pt>
    <dgm:pt modelId="{C8DEC31C-5028-4B2B-9E0A-8400D5F8D3C7}" type="pres">
      <dgm:prSet presAssocID="{B33518D8-6DD1-4798-A9D0-1727BAE55B8F}" presName="line_3" presStyleLbl="parChTrans1D1" presStyleIdx="1" presStyleCnt="2"/>
      <dgm:spPr/>
    </dgm:pt>
    <dgm:pt modelId="{31CAC3F9-BBF1-488F-975C-56577563DCC4}" type="pres">
      <dgm:prSet presAssocID="{B33518D8-6DD1-4798-A9D0-1727BAE55B8F}" presName="textparent_3" presStyleLbl="node1" presStyleIdx="0" presStyleCnt="0"/>
      <dgm:spPr/>
    </dgm:pt>
    <dgm:pt modelId="{3EA2817E-CE3F-4253-B3AE-EA7341F4E560}" type="pres">
      <dgm:prSet presAssocID="{B33518D8-6DD1-4798-A9D0-1727BAE55B8F}" presName="text_3" presStyleLbl="revTx" presStyleIdx="1" presStyleCnt="2" custScaleX="128063">
        <dgm:presLayoutVars>
          <dgm:bulletEnabled val="1"/>
        </dgm:presLayoutVars>
      </dgm:prSet>
      <dgm:spPr/>
    </dgm:pt>
  </dgm:ptLst>
  <dgm:cxnLst>
    <dgm:cxn modelId="{BCF48A21-2BAB-4CBC-AB42-33C88FE2E99F}" srcId="{225EF8EA-9B3C-40B1-AD0D-A85854DE69F4}" destId="{BF57E491-E37C-40F0-BA8B-53FFCE491B32}" srcOrd="1" destOrd="0" parTransId="{6D812E79-A8A7-4B26-8DAB-67FF4035712D}" sibTransId="{9A755FFC-6EEC-45A0-9C18-539212EA0B50}"/>
    <dgm:cxn modelId="{4123662E-EC2A-4508-84AD-CE15F69B5D2B}" type="presOf" srcId="{BF57E491-E37C-40F0-BA8B-53FFCE491B32}" destId="{1DE8A652-F97F-47BD-B142-01B418D4E331}" srcOrd="0" destOrd="0" presId="urn:microsoft.com/office/officeart/2008/layout/CircularPictureCallout"/>
    <dgm:cxn modelId="{EF5A5D62-60CF-4CC0-8143-7C3BB568E02B}" type="presOf" srcId="{9630B173-A9EC-4520-AE9A-305118F40C36}" destId="{20E7B35B-B542-4ACD-80BD-9CB099A917C2}" srcOrd="0" destOrd="0" presId="urn:microsoft.com/office/officeart/2008/layout/CircularPictureCallout"/>
    <dgm:cxn modelId="{A31FF142-76B3-4105-A100-0315C8D8AC28}" srcId="{225EF8EA-9B3C-40B1-AD0D-A85854DE69F4}" destId="{9630B173-A9EC-4520-AE9A-305118F40C36}" srcOrd="0" destOrd="0" parTransId="{814F5547-DD03-4230-B3D9-5AC711301889}" sibTransId="{03A7B195-518B-4AFE-ACD8-5C821A84DBDD}"/>
    <dgm:cxn modelId="{2FB4D070-B568-4342-8DAB-0E8D5BB243E4}" srcId="{225EF8EA-9B3C-40B1-AD0D-A85854DE69F4}" destId="{B33518D8-6DD1-4798-A9D0-1727BAE55B8F}" srcOrd="2" destOrd="0" parTransId="{9CE0878A-56A9-46F7-A152-7F6EA6602DA6}" sibTransId="{2856E8D3-007E-4824-AA36-24FD69D77F43}"/>
    <dgm:cxn modelId="{727FDA53-3066-44E2-AF4C-29E6DD32C5A4}" type="presOf" srcId="{B33518D8-6DD1-4798-A9D0-1727BAE55B8F}" destId="{3EA2817E-CE3F-4253-B3AE-EA7341F4E560}" srcOrd="0" destOrd="0" presId="urn:microsoft.com/office/officeart/2008/layout/CircularPictureCallout"/>
    <dgm:cxn modelId="{E279DCAC-DAB2-49F5-808A-C908906EC653}" type="presOf" srcId="{03A7B195-518B-4AFE-ACD8-5C821A84DBDD}" destId="{478095D2-53FC-4180-8EB2-1ABC13ECD3DF}" srcOrd="0" destOrd="0" presId="urn:microsoft.com/office/officeart/2008/layout/CircularPictureCallout"/>
    <dgm:cxn modelId="{07E94EDB-D3F8-44CB-8B59-F035760AF1F5}" type="presOf" srcId="{2856E8D3-007E-4824-AA36-24FD69D77F43}" destId="{99896424-9DFD-4C30-826D-ECD8AA44CE60}" srcOrd="0" destOrd="0" presId="urn:microsoft.com/office/officeart/2008/layout/CircularPictureCallout"/>
    <dgm:cxn modelId="{2847E6DF-61C7-4329-98FB-70DCAE4A71BF}" type="presOf" srcId="{9A755FFC-6EEC-45A0-9C18-539212EA0B50}" destId="{7FE62887-A24A-4CDF-9951-233416B9824A}" srcOrd="0" destOrd="0" presId="urn:microsoft.com/office/officeart/2008/layout/CircularPictureCallout"/>
    <dgm:cxn modelId="{26C9D2E3-9DBC-4258-ABD5-AB7400E9367A}" type="presOf" srcId="{225EF8EA-9B3C-40B1-AD0D-A85854DE69F4}" destId="{F8DFD939-C9C5-4CDD-A62A-089CD90BD253}" srcOrd="0" destOrd="0" presId="urn:microsoft.com/office/officeart/2008/layout/CircularPictureCallout"/>
    <dgm:cxn modelId="{AEA018FE-038C-4DA0-9AC9-4A0F49C3DB50}" type="presParOf" srcId="{F8DFD939-C9C5-4CDD-A62A-089CD90BD253}" destId="{5985976B-77F3-4B84-ACF2-B02B32F7CC4D}" srcOrd="0" destOrd="0" presId="urn:microsoft.com/office/officeart/2008/layout/CircularPictureCallout"/>
    <dgm:cxn modelId="{581F85B4-F80B-4264-A074-D360FACDF7D9}" type="presParOf" srcId="{5985976B-77F3-4B84-ACF2-B02B32F7CC4D}" destId="{E584F980-BFA8-48EB-A28A-763EFCBDB57A}" srcOrd="0" destOrd="0" presId="urn:microsoft.com/office/officeart/2008/layout/CircularPictureCallout"/>
    <dgm:cxn modelId="{C26B8472-D346-47B3-8F70-5DAA843F6407}" type="presParOf" srcId="{E584F980-BFA8-48EB-A28A-763EFCBDB57A}" destId="{478095D2-53FC-4180-8EB2-1ABC13ECD3DF}" srcOrd="0" destOrd="0" presId="urn:microsoft.com/office/officeart/2008/layout/CircularPictureCallout"/>
    <dgm:cxn modelId="{80FA6E18-CC32-4525-8D1E-9A588C28DC47}" type="presParOf" srcId="{5985976B-77F3-4B84-ACF2-B02B32F7CC4D}" destId="{20E7B35B-B542-4ACD-80BD-9CB099A917C2}" srcOrd="1" destOrd="0" presId="urn:microsoft.com/office/officeart/2008/layout/CircularPictureCallout"/>
    <dgm:cxn modelId="{4B6C6304-039D-458B-B263-53415497DD95}" type="presParOf" srcId="{5985976B-77F3-4B84-ACF2-B02B32F7CC4D}" destId="{322F0C67-7B62-464E-90C7-B438E9EB614C}" srcOrd="2" destOrd="0" presId="urn:microsoft.com/office/officeart/2008/layout/CircularPictureCallout"/>
    <dgm:cxn modelId="{D83E662A-88AF-4CC8-91CF-75CCE3F5691D}" type="presParOf" srcId="{322F0C67-7B62-464E-90C7-B438E9EB614C}" destId="{7FE62887-A24A-4CDF-9951-233416B9824A}" srcOrd="0" destOrd="0" presId="urn:microsoft.com/office/officeart/2008/layout/CircularPictureCallout"/>
    <dgm:cxn modelId="{8A0A6B9F-6A91-48BC-B93A-C3609F731267}" type="presParOf" srcId="{5985976B-77F3-4B84-ACF2-B02B32F7CC4D}" destId="{B450AC1E-BB6A-486F-AF49-01635CCA3B4E}" srcOrd="3" destOrd="0" presId="urn:microsoft.com/office/officeart/2008/layout/CircularPictureCallout"/>
    <dgm:cxn modelId="{B16D6729-76FA-4776-8111-EB2FBCCFA783}" type="presParOf" srcId="{5985976B-77F3-4B84-ACF2-B02B32F7CC4D}" destId="{A74EF898-BE5A-4690-AE73-DC7ED9C8D8EE}" srcOrd="4" destOrd="0" presId="urn:microsoft.com/office/officeart/2008/layout/CircularPictureCallout"/>
    <dgm:cxn modelId="{6DCACD00-91D2-41BF-BDD7-1F544C81390B}" type="presParOf" srcId="{A74EF898-BE5A-4690-AE73-DC7ED9C8D8EE}" destId="{1DE8A652-F97F-47BD-B142-01B418D4E331}" srcOrd="0" destOrd="0" presId="urn:microsoft.com/office/officeart/2008/layout/CircularPictureCallout"/>
    <dgm:cxn modelId="{C3D9B297-6FF1-4C35-9C3A-ED52A4A5D68F}" type="presParOf" srcId="{5985976B-77F3-4B84-ACF2-B02B32F7CC4D}" destId="{723F2400-73A3-47AF-9611-52CD0DABD88D}" srcOrd="5" destOrd="0" presId="urn:microsoft.com/office/officeart/2008/layout/CircularPictureCallout"/>
    <dgm:cxn modelId="{D1CB4E14-2891-4F7C-A7A0-4832CBA08147}" type="presParOf" srcId="{723F2400-73A3-47AF-9611-52CD0DABD88D}" destId="{99896424-9DFD-4C30-826D-ECD8AA44CE60}" srcOrd="0" destOrd="0" presId="urn:microsoft.com/office/officeart/2008/layout/CircularPictureCallout"/>
    <dgm:cxn modelId="{6CADE85F-066F-4930-AEF0-37F835B76BA6}" type="presParOf" srcId="{5985976B-77F3-4B84-ACF2-B02B32F7CC4D}" destId="{C8DEC31C-5028-4B2B-9E0A-8400D5F8D3C7}" srcOrd="6" destOrd="0" presId="urn:microsoft.com/office/officeart/2008/layout/CircularPictureCallout"/>
    <dgm:cxn modelId="{34036020-2A10-4BFF-8DB5-9B04791E68E9}" type="presParOf" srcId="{5985976B-77F3-4B84-ACF2-B02B32F7CC4D}" destId="{31CAC3F9-BBF1-488F-975C-56577563DCC4}" srcOrd="7" destOrd="0" presId="urn:microsoft.com/office/officeart/2008/layout/CircularPictureCallout"/>
    <dgm:cxn modelId="{356BB7DA-628B-44D4-A8E9-73DEFD2E92FF}" type="presParOf" srcId="{31CAC3F9-BBF1-488F-975C-56577563DCC4}" destId="{3EA2817E-CE3F-4253-B3AE-EA7341F4E560}" srcOrd="0" destOrd="0" presId="urn:microsoft.com/office/officeart/2008/layout/CircularPictureCallou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62C4805-C79A-4F4B-A9E1-3E66A563863F}">
      <dsp:nvSpPr>
        <dsp:cNvPr id="0" name=""/>
        <dsp:cNvSpPr/>
      </dsp:nvSpPr>
      <dsp:spPr>
        <a:xfrm rot="5400000">
          <a:off x="1266624" y="619748"/>
          <a:ext cx="1069400" cy="1779458"/>
        </a:xfrm>
        <a:prstGeom prst="corner">
          <a:avLst>
            <a:gd name="adj1" fmla="val 16120"/>
            <a:gd name="adj2" fmla="val 1611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697D81A-EB8A-484A-8A3C-268FAB2F1A4E}">
      <dsp:nvSpPr>
        <dsp:cNvPr id="0" name=""/>
        <dsp:cNvSpPr/>
      </dsp:nvSpPr>
      <dsp:spPr>
        <a:xfrm>
          <a:off x="728073" y="1151422"/>
          <a:ext cx="2326589" cy="140819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lvl="0" indent="0" algn="ctr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800" b="1" kern="1200" dirty="0">
              <a:solidFill>
                <a:schemeClr val="accent4">
                  <a:lumMod val="75000"/>
                </a:schemeClr>
              </a:solidFill>
              <a:latin typeface="Helvetica" panose="020B0604020202020204" pitchFamily="34" charset="0"/>
              <a:cs typeface="Helvetica" panose="020B0604020202020204" pitchFamily="34" charset="0"/>
            </a:rPr>
            <a:t>2012. CEVAT.</a:t>
          </a:r>
        </a:p>
        <a:p>
          <a:pPr marL="0" lvl="0" indent="0" algn="ctr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800" b="1" kern="1200" dirty="0">
              <a:solidFill>
                <a:schemeClr val="accent4">
                  <a:lumMod val="75000"/>
                </a:schemeClr>
              </a:solidFill>
              <a:latin typeface="Helvetica" panose="020B0604020202020204" pitchFamily="34" charset="0"/>
              <a:cs typeface="Helvetica" panose="020B0604020202020204" pitchFamily="34" charset="0"/>
            </a:rPr>
            <a:t>Sistema de Capacitación Presencial</a:t>
          </a:r>
        </a:p>
      </dsp:txBody>
      <dsp:txXfrm>
        <a:off x="728073" y="1151422"/>
        <a:ext cx="2326589" cy="1408196"/>
      </dsp:txXfrm>
    </dsp:sp>
    <dsp:sp modelId="{99738771-1B29-4B1F-99B4-264BB7C4733F}">
      <dsp:nvSpPr>
        <dsp:cNvPr id="0" name=""/>
        <dsp:cNvSpPr/>
      </dsp:nvSpPr>
      <dsp:spPr>
        <a:xfrm>
          <a:off x="2391506" y="488742"/>
          <a:ext cx="303114" cy="303114"/>
        </a:xfrm>
        <a:prstGeom prst="triangle">
          <a:avLst>
            <a:gd name="adj" fmla="val 100000"/>
          </a:avLst>
        </a:prstGeom>
        <a:solidFill>
          <a:schemeClr val="accent4">
            <a:hueOff val="-1116192"/>
            <a:satOff val="6725"/>
            <a:lumOff val="539"/>
            <a:alphaOff val="0"/>
          </a:schemeClr>
        </a:solidFill>
        <a:ln w="25400" cap="flat" cmpd="sng" algn="ctr">
          <a:solidFill>
            <a:schemeClr val="accent4">
              <a:hueOff val="-1116192"/>
              <a:satOff val="6725"/>
              <a:lumOff val="539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8855D6E-9E93-4889-83F7-C712F0CC28BA}">
      <dsp:nvSpPr>
        <dsp:cNvPr id="0" name=""/>
        <dsp:cNvSpPr/>
      </dsp:nvSpPr>
      <dsp:spPr>
        <a:xfrm rot="5400000">
          <a:off x="3593342" y="133092"/>
          <a:ext cx="1069400" cy="1779458"/>
        </a:xfrm>
        <a:prstGeom prst="corner">
          <a:avLst>
            <a:gd name="adj1" fmla="val 16120"/>
            <a:gd name="adj2" fmla="val 16110"/>
          </a:avLst>
        </a:prstGeom>
        <a:solidFill>
          <a:schemeClr val="accent4">
            <a:hueOff val="-2232385"/>
            <a:satOff val="13449"/>
            <a:lumOff val="1078"/>
            <a:alphaOff val="0"/>
          </a:schemeClr>
        </a:solidFill>
        <a:ln w="25400" cap="flat" cmpd="sng" algn="ctr">
          <a:solidFill>
            <a:schemeClr val="accent4">
              <a:hueOff val="-2232385"/>
              <a:satOff val="13449"/>
              <a:lumOff val="1078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95067B6-8454-487A-A510-552AB6E12F8B}">
      <dsp:nvSpPr>
        <dsp:cNvPr id="0" name=""/>
        <dsp:cNvSpPr/>
      </dsp:nvSpPr>
      <dsp:spPr>
        <a:xfrm>
          <a:off x="3376373" y="644883"/>
          <a:ext cx="1827656" cy="140819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lvl="0" indent="0" algn="ctr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800" b="1" kern="1200" dirty="0">
              <a:solidFill>
                <a:schemeClr val="tx2">
                  <a:lumMod val="75000"/>
                </a:schemeClr>
              </a:solidFill>
              <a:latin typeface="Helvetica" panose="020B0604020202020204" pitchFamily="34" charset="0"/>
              <a:cs typeface="Helvetica" panose="020B0604020202020204" pitchFamily="34" charset="0"/>
            </a:rPr>
            <a:t>2017. AVA.</a:t>
          </a:r>
        </a:p>
        <a:p>
          <a:pPr marL="0" lvl="0" indent="0" algn="ctr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800" b="1" kern="1200" dirty="0">
              <a:solidFill>
                <a:schemeClr val="tx2">
                  <a:lumMod val="75000"/>
                </a:schemeClr>
              </a:solidFill>
              <a:latin typeface="Helvetica" panose="020B0604020202020204" pitchFamily="34" charset="0"/>
              <a:cs typeface="Helvetica" panose="020B0604020202020204" pitchFamily="34" charset="0"/>
            </a:rPr>
            <a:t>Aula Virtual de Aprendizaje </a:t>
          </a:r>
          <a:endParaRPr lang="es-MX" sz="1800" kern="1200" dirty="0">
            <a:solidFill>
              <a:schemeClr val="tx2">
                <a:lumMod val="75000"/>
              </a:schemeClr>
            </a:solidFill>
          </a:endParaRPr>
        </a:p>
      </dsp:txBody>
      <dsp:txXfrm>
        <a:off x="3376373" y="644883"/>
        <a:ext cx="1827656" cy="1408196"/>
      </dsp:txXfrm>
    </dsp:sp>
    <dsp:sp modelId="{C37BA3A6-6E8D-498A-809D-70329C8905C9}">
      <dsp:nvSpPr>
        <dsp:cNvPr id="0" name=""/>
        <dsp:cNvSpPr/>
      </dsp:nvSpPr>
      <dsp:spPr>
        <a:xfrm>
          <a:off x="4718224" y="2086"/>
          <a:ext cx="303114" cy="303114"/>
        </a:xfrm>
        <a:prstGeom prst="triangle">
          <a:avLst>
            <a:gd name="adj" fmla="val 100000"/>
          </a:avLst>
        </a:prstGeom>
        <a:solidFill>
          <a:schemeClr val="accent4">
            <a:hueOff val="-3348577"/>
            <a:satOff val="20174"/>
            <a:lumOff val="1617"/>
            <a:alphaOff val="0"/>
          </a:schemeClr>
        </a:solidFill>
        <a:ln w="25400" cap="flat" cmpd="sng" algn="ctr">
          <a:solidFill>
            <a:schemeClr val="accent4">
              <a:hueOff val="-3348577"/>
              <a:satOff val="20174"/>
              <a:lumOff val="1617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AB68F0C-57C8-46DD-930B-3B3CBFBE1B4D}">
      <dsp:nvSpPr>
        <dsp:cNvPr id="0" name=""/>
        <dsp:cNvSpPr/>
      </dsp:nvSpPr>
      <dsp:spPr>
        <a:xfrm rot="5400000">
          <a:off x="6205977" y="-353563"/>
          <a:ext cx="1069400" cy="1779458"/>
        </a:xfrm>
        <a:prstGeom prst="corner">
          <a:avLst>
            <a:gd name="adj1" fmla="val 16120"/>
            <a:gd name="adj2" fmla="val 16110"/>
          </a:avLst>
        </a:prstGeom>
        <a:solidFill>
          <a:schemeClr val="accent4">
            <a:hueOff val="-4464770"/>
            <a:satOff val="26899"/>
            <a:lumOff val="2156"/>
            <a:alphaOff val="0"/>
          </a:schemeClr>
        </a:solidFill>
        <a:ln w="25400" cap="flat" cmpd="sng" algn="ctr">
          <a:solidFill>
            <a:schemeClr val="accent4">
              <a:hueOff val="-4464770"/>
              <a:satOff val="26899"/>
              <a:lumOff val="2156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2B7ACEF-3D82-4A20-9265-1DB931F80BDF}">
      <dsp:nvSpPr>
        <dsp:cNvPr id="0" name=""/>
        <dsp:cNvSpPr/>
      </dsp:nvSpPr>
      <dsp:spPr>
        <a:xfrm>
          <a:off x="5968661" y="150580"/>
          <a:ext cx="2164332" cy="140819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lvl="0" indent="0" algn="ctr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800" b="1" kern="1200" dirty="0">
              <a:solidFill>
                <a:schemeClr val="accent5">
                  <a:lumMod val="50000"/>
                </a:schemeClr>
              </a:solidFill>
              <a:latin typeface="Helvetica" panose="020B0604020202020204" pitchFamily="34" charset="0"/>
              <a:cs typeface="Helvetica" panose="020B0604020202020204" pitchFamily="34" charset="0"/>
            </a:rPr>
            <a:t>Otras acciones de formación y profesionalización </a:t>
          </a:r>
        </a:p>
      </dsp:txBody>
      <dsp:txXfrm>
        <a:off x="5968661" y="150580"/>
        <a:ext cx="2164332" cy="140819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3EFE254-676F-43D9-B659-73B88774A46C}">
      <dsp:nvSpPr>
        <dsp:cNvPr id="0" name=""/>
        <dsp:cNvSpPr/>
      </dsp:nvSpPr>
      <dsp:spPr>
        <a:xfrm>
          <a:off x="0" y="1547"/>
          <a:ext cx="8514282" cy="0"/>
        </a:xfrm>
        <a:prstGeom prst="lin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2924ED7-0F7F-4BA5-A0A6-F48FB8BED464}">
      <dsp:nvSpPr>
        <dsp:cNvPr id="0" name=""/>
        <dsp:cNvSpPr/>
      </dsp:nvSpPr>
      <dsp:spPr>
        <a:xfrm>
          <a:off x="0" y="0"/>
          <a:ext cx="8514282" cy="52765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lvl="0" indent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800" b="0" kern="1200" dirty="0">
              <a:latin typeface="Helvetica" panose="020B0604020202020204" pitchFamily="34" charset="0"/>
              <a:cs typeface="Helvetica" panose="020B0604020202020204" pitchFamily="34" charset="0"/>
            </a:rPr>
            <a:t>Operación en paralelo de plataformas independientes que no pueden articularse</a:t>
          </a:r>
          <a:r>
            <a:rPr lang="es-MX" sz="2000" b="0" kern="1200" dirty="0">
              <a:latin typeface="Helvetica" panose="020B0604020202020204" pitchFamily="34" charset="0"/>
              <a:cs typeface="Helvetica" panose="020B0604020202020204" pitchFamily="34" charset="0"/>
            </a:rPr>
            <a:t>.</a:t>
          </a:r>
        </a:p>
      </dsp:txBody>
      <dsp:txXfrm>
        <a:off x="0" y="0"/>
        <a:ext cx="8514282" cy="527656"/>
      </dsp:txXfrm>
    </dsp:sp>
    <dsp:sp modelId="{4248EF7E-3D53-40A3-8B64-7D5274A554D8}">
      <dsp:nvSpPr>
        <dsp:cNvPr id="0" name=""/>
        <dsp:cNvSpPr/>
      </dsp:nvSpPr>
      <dsp:spPr>
        <a:xfrm>
          <a:off x="0" y="529203"/>
          <a:ext cx="8514282" cy="0"/>
        </a:xfrm>
        <a:prstGeom prst="lin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72D1CD7-6A8C-4288-9576-CE23DE04A213}">
      <dsp:nvSpPr>
        <dsp:cNvPr id="0" name=""/>
        <dsp:cNvSpPr/>
      </dsp:nvSpPr>
      <dsp:spPr>
        <a:xfrm>
          <a:off x="0" y="529203"/>
          <a:ext cx="8514282" cy="52765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lvl="0" indent="0" algn="just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800" b="0" kern="1200" dirty="0">
              <a:latin typeface="Helvetica" panose="020B0604020202020204" pitchFamily="34" charset="0"/>
              <a:cs typeface="Helvetica" panose="020B0604020202020204" pitchFamily="34" charset="0"/>
            </a:rPr>
            <a:t>Sistemas superados en funcionalidades por los avances tecnológicos.</a:t>
          </a:r>
        </a:p>
      </dsp:txBody>
      <dsp:txXfrm>
        <a:off x="0" y="529203"/>
        <a:ext cx="8514282" cy="527656"/>
      </dsp:txXfrm>
    </dsp:sp>
    <dsp:sp modelId="{2A537F21-91D9-4DBF-9949-AEC29CBBCBDE}">
      <dsp:nvSpPr>
        <dsp:cNvPr id="0" name=""/>
        <dsp:cNvSpPr/>
      </dsp:nvSpPr>
      <dsp:spPr>
        <a:xfrm>
          <a:off x="0" y="1056859"/>
          <a:ext cx="8514282" cy="0"/>
        </a:xfrm>
        <a:prstGeom prst="lin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6F32864-2484-47B7-B5A9-4CA50283B782}">
      <dsp:nvSpPr>
        <dsp:cNvPr id="0" name=""/>
        <dsp:cNvSpPr/>
      </dsp:nvSpPr>
      <dsp:spPr>
        <a:xfrm>
          <a:off x="0" y="1056859"/>
          <a:ext cx="8514282" cy="52765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lvl="0" indent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800" b="0" kern="1200" dirty="0">
              <a:latin typeface="Helvetica" panose="020B0604020202020204" pitchFamily="34" charset="0"/>
              <a:cs typeface="Helvetica" panose="020B0604020202020204" pitchFamily="34" charset="0"/>
            </a:rPr>
            <a:t>Multiplicidad de perfiles de los usuarios por registros de las distintas herramientas.</a:t>
          </a:r>
        </a:p>
      </dsp:txBody>
      <dsp:txXfrm>
        <a:off x="0" y="1056859"/>
        <a:ext cx="8514282" cy="527656"/>
      </dsp:txXfrm>
    </dsp:sp>
    <dsp:sp modelId="{550D0065-41FE-4571-975E-1FFFE4C76973}">
      <dsp:nvSpPr>
        <dsp:cNvPr id="0" name=""/>
        <dsp:cNvSpPr/>
      </dsp:nvSpPr>
      <dsp:spPr>
        <a:xfrm>
          <a:off x="0" y="1584516"/>
          <a:ext cx="8514282" cy="0"/>
        </a:xfrm>
        <a:prstGeom prst="lin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A51015C-50D8-4A17-820A-62D7086FBE36}">
      <dsp:nvSpPr>
        <dsp:cNvPr id="0" name=""/>
        <dsp:cNvSpPr/>
      </dsp:nvSpPr>
      <dsp:spPr>
        <a:xfrm>
          <a:off x="0" y="1584516"/>
          <a:ext cx="8514282" cy="52765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lvl="0" indent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800" b="0" kern="1200" dirty="0">
              <a:latin typeface="Helvetica" panose="020B0604020202020204" pitchFamily="34" charset="0"/>
              <a:cs typeface="Helvetica" panose="020B0604020202020204" pitchFamily="34" charset="0"/>
            </a:rPr>
            <a:t>Evaluaciones y constancias en papel para cursos presenciales.</a:t>
          </a:r>
        </a:p>
      </dsp:txBody>
      <dsp:txXfrm>
        <a:off x="0" y="1584516"/>
        <a:ext cx="8514282" cy="527656"/>
      </dsp:txXfrm>
    </dsp:sp>
    <dsp:sp modelId="{63820E33-310A-4E9D-9150-C39B366F6027}">
      <dsp:nvSpPr>
        <dsp:cNvPr id="0" name=""/>
        <dsp:cNvSpPr/>
      </dsp:nvSpPr>
      <dsp:spPr>
        <a:xfrm>
          <a:off x="0" y="2112172"/>
          <a:ext cx="8514282" cy="0"/>
        </a:xfrm>
        <a:prstGeom prst="lin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383DBD2-8F02-43C4-B581-C360D94DA52F}">
      <dsp:nvSpPr>
        <dsp:cNvPr id="0" name=""/>
        <dsp:cNvSpPr/>
      </dsp:nvSpPr>
      <dsp:spPr>
        <a:xfrm>
          <a:off x="0" y="2112172"/>
          <a:ext cx="8514282" cy="52765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lvl="0" indent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800" b="0" kern="1200" dirty="0">
              <a:latin typeface="Helvetica" panose="020B0604020202020204" pitchFamily="34" charset="0"/>
              <a:cs typeface="Helvetica" panose="020B0604020202020204" pitchFamily="34" charset="0"/>
            </a:rPr>
            <a:t>Destino de mayores recursos.</a:t>
          </a:r>
        </a:p>
      </dsp:txBody>
      <dsp:txXfrm>
        <a:off x="0" y="2112172"/>
        <a:ext cx="8514282" cy="527656"/>
      </dsp:txXfrm>
    </dsp:sp>
    <dsp:sp modelId="{873EB66D-544A-440C-96E7-23B49A315338}">
      <dsp:nvSpPr>
        <dsp:cNvPr id="0" name=""/>
        <dsp:cNvSpPr/>
      </dsp:nvSpPr>
      <dsp:spPr>
        <a:xfrm>
          <a:off x="0" y="2639828"/>
          <a:ext cx="8514282" cy="0"/>
        </a:xfrm>
        <a:prstGeom prst="lin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B3EE1CE-CAEC-4E41-A0C3-BAAF8F1B2B50}">
      <dsp:nvSpPr>
        <dsp:cNvPr id="0" name=""/>
        <dsp:cNvSpPr/>
      </dsp:nvSpPr>
      <dsp:spPr>
        <a:xfrm>
          <a:off x="0" y="2639828"/>
          <a:ext cx="8514282" cy="52765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lvl="0" indent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800" b="0" kern="1200" dirty="0">
              <a:latin typeface="Helvetica" panose="020B0604020202020204" pitchFamily="34" charset="0"/>
              <a:cs typeface="Helvetica" panose="020B0604020202020204" pitchFamily="34" charset="0"/>
            </a:rPr>
            <a:t>Procesos no automatizados.</a:t>
          </a:r>
        </a:p>
      </dsp:txBody>
      <dsp:txXfrm>
        <a:off x="0" y="2639828"/>
        <a:ext cx="8514282" cy="527656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CEB6B18-7CEC-4222-87B8-067F6A5FD71C}">
      <dsp:nvSpPr>
        <dsp:cNvPr id="0" name=""/>
        <dsp:cNvSpPr/>
      </dsp:nvSpPr>
      <dsp:spPr>
        <a:xfrm>
          <a:off x="3103722" y="1254019"/>
          <a:ext cx="2628419" cy="1734665"/>
        </a:xfrm>
        <a:prstGeom prst="ellipse">
          <a:avLst/>
        </a:prstGeom>
        <a:solidFill>
          <a:srgbClr val="660066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800" b="1" kern="1200" dirty="0">
              <a:latin typeface="Helvetica" panose="020B0604020202020204" pitchFamily="34" charset="0"/>
              <a:cs typeface="Helvetica" panose="020B0604020202020204" pitchFamily="34" charset="0"/>
            </a:rPr>
            <a:t>Promover una cultura de transparencia y rendición de cuentas</a:t>
          </a:r>
        </a:p>
      </dsp:txBody>
      <dsp:txXfrm>
        <a:off x="3488645" y="1508055"/>
        <a:ext cx="1858573" cy="1226593"/>
      </dsp:txXfrm>
    </dsp:sp>
    <dsp:sp modelId="{733FF94F-376D-45F9-A38E-E979DB9C4DE4}">
      <dsp:nvSpPr>
        <dsp:cNvPr id="0" name=""/>
        <dsp:cNvSpPr/>
      </dsp:nvSpPr>
      <dsp:spPr>
        <a:xfrm rot="10873236">
          <a:off x="1258916" y="1881509"/>
          <a:ext cx="1744196" cy="382232"/>
        </a:xfrm>
        <a:prstGeom prst="leftArrow">
          <a:avLst>
            <a:gd name="adj1" fmla="val 60000"/>
            <a:gd name="adj2" fmla="val 5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D7504D5-E9AC-4EA1-88BB-004E94ADF66C}">
      <dsp:nvSpPr>
        <dsp:cNvPr id="0" name=""/>
        <dsp:cNvSpPr/>
      </dsp:nvSpPr>
      <dsp:spPr>
        <a:xfrm>
          <a:off x="457133" y="1544405"/>
          <a:ext cx="1603962" cy="1019287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800" b="1" kern="1200" dirty="0">
              <a:latin typeface="Helvetica" panose="020B0604020202020204" pitchFamily="34" charset="0"/>
              <a:cs typeface="Helvetica" panose="020B0604020202020204" pitchFamily="34" charset="0"/>
            </a:rPr>
            <a:t>Personas servidoras públicas</a:t>
          </a:r>
        </a:p>
      </dsp:txBody>
      <dsp:txXfrm>
        <a:off x="486987" y="1574259"/>
        <a:ext cx="1544254" cy="959579"/>
      </dsp:txXfrm>
    </dsp:sp>
    <dsp:sp modelId="{93DF0858-D421-4F52-948F-0E6D13D28063}">
      <dsp:nvSpPr>
        <dsp:cNvPr id="0" name=""/>
        <dsp:cNvSpPr/>
      </dsp:nvSpPr>
      <dsp:spPr>
        <a:xfrm rot="16200000">
          <a:off x="3935395" y="633210"/>
          <a:ext cx="844200" cy="382232"/>
        </a:xfrm>
        <a:prstGeom prst="leftArrow">
          <a:avLst>
            <a:gd name="adj1" fmla="val 60000"/>
            <a:gd name="adj2" fmla="val 50000"/>
          </a:avLst>
        </a:prstGeom>
        <a:solidFill>
          <a:schemeClr val="accent4">
            <a:hueOff val="-2232385"/>
            <a:satOff val="13449"/>
            <a:lumOff val="1078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8263EA0-E146-449F-BFA3-203A7A0B2230}">
      <dsp:nvSpPr>
        <dsp:cNvPr id="0" name=""/>
        <dsp:cNvSpPr/>
      </dsp:nvSpPr>
      <dsp:spPr>
        <a:xfrm>
          <a:off x="2239626" y="-47003"/>
          <a:ext cx="4356611" cy="815378"/>
        </a:xfrm>
        <a:prstGeom prst="roundRect">
          <a:avLst>
            <a:gd name="adj" fmla="val 10000"/>
          </a:avLst>
        </a:prstGeom>
        <a:solidFill>
          <a:schemeClr val="accent4">
            <a:hueOff val="-2232385"/>
            <a:satOff val="13449"/>
            <a:lumOff val="107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800" b="1" kern="1200" dirty="0">
              <a:latin typeface="Helvetica" panose="020B0604020202020204" pitchFamily="34" charset="0"/>
              <a:cs typeface="Helvetica" panose="020B0604020202020204" pitchFamily="34" charset="0"/>
            </a:rPr>
            <a:t>Quienes forman parte de los Sujetos Obligados de la Ciudad de México </a:t>
          </a:r>
        </a:p>
      </dsp:txBody>
      <dsp:txXfrm>
        <a:off x="2263508" y="-23121"/>
        <a:ext cx="4308847" cy="767614"/>
      </dsp:txXfrm>
    </dsp:sp>
    <dsp:sp modelId="{E5D3B5DF-31B3-42AF-BFD8-90B06F7624C1}">
      <dsp:nvSpPr>
        <dsp:cNvPr id="0" name=""/>
        <dsp:cNvSpPr/>
      </dsp:nvSpPr>
      <dsp:spPr>
        <a:xfrm rot="21588252">
          <a:off x="5851624" y="1921828"/>
          <a:ext cx="2053346" cy="382232"/>
        </a:xfrm>
        <a:prstGeom prst="leftArrow">
          <a:avLst>
            <a:gd name="adj1" fmla="val 60000"/>
            <a:gd name="adj2" fmla="val 50000"/>
          </a:avLst>
        </a:prstGeom>
        <a:solidFill>
          <a:schemeClr val="accent4">
            <a:hueOff val="-4464770"/>
            <a:satOff val="26899"/>
            <a:lumOff val="2156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458CF0F-7099-4496-B0FE-AD88F5EE2E66}">
      <dsp:nvSpPr>
        <dsp:cNvPr id="0" name=""/>
        <dsp:cNvSpPr/>
      </dsp:nvSpPr>
      <dsp:spPr>
        <a:xfrm>
          <a:off x="7153871" y="1599792"/>
          <a:ext cx="1502187" cy="1019287"/>
        </a:xfrm>
        <a:prstGeom prst="roundRect">
          <a:avLst>
            <a:gd name="adj" fmla="val 10000"/>
          </a:avLst>
        </a:prstGeom>
        <a:solidFill>
          <a:schemeClr val="accent4">
            <a:hueOff val="-4464770"/>
            <a:satOff val="26899"/>
            <a:lumOff val="215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800" b="1" kern="1200" dirty="0">
              <a:latin typeface="Helvetica" panose="020B0604020202020204" pitchFamily="34" charset="0"/>
              <a:cs typeface="Helvetica" panose="020B0604020202020204" pitchFamily="34" charset="0"/>
            </a:rPr>
            <a:t>Público en general </a:t>
          </a:r>
        </a:p>
      </dsp:txBody>
      <dsp:txXfrm>
        <a:off x="7183725" y="1629646"/>
        <a:ext cx="1442479" cy="959579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3814842-995D-4A3D-A85F-B4BE7115D219}">
      <dsp:nvSpPr>
        <dsp:cNvPr id="0" name=""/>
        <dsp:cNvSpPr/>
      </dsp:nvSpPr>
      <dsp:spPr>
        <a:xfrm>
          <a:off x="89072" y="769"/>
          <a:ext cx="2338574" cy="1403144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800" b="1" kern="1200" dirty="0">
              <a:latin typeface="Helvetica" panose="020B0604020202020204" pitchFamily="34" charset="0"/>
              <a:cs typeface="Helvetica" panose="020B0604020202020204" pitchFamily="34" charset="0"/>
            </a:rPr>
            <a:t>Ambientes de aprendizaje personalizado en un sistema integral, robusto y seguro </a:t>
          </a:r>
        </a:p>
      </dsp:txBody>
      <dsp:txXfrm>
        <a:off x="89072" y="769"/>
        <a:ext cx="2338574" cy="1403144"/>
      </dsp:txXfrm>
    </dsp:sp>
    <dsp:sp modelId="{A787BAE8-E5B5-4162-8820-4B073DAF304D}">
      <dsp:nvSpPr>
        <dsp:cNvPr id="0" name=""/>
        <dsp:cNvSpPr/>
      </dsp:nvSpPr>
      <dsp:spPr>
        <a:xfrm>
          <a:off x="2661504" y="769"/>
          <a:ext cx="2143888" cy="1403144"/>
        </a:xfrm>
        <a:prstGeom prst="rect">
          <a:avLst/>
        </a:prstGeom>
        <a:solidFill>
          <a:schemeClr val="accent4">
            <a:hueOff val="-1116192"/>
            <a:satOff val="6725"/>
            <a:lumOff val="539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 rtl="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es-MX" sz="1800" b="1" kern="1200" dirty="0">
              <a:latin typeface="Helvetica" panose="020B0604020202020204" pitchFamily="34" charset="0"/>
              <a:cs typeface="Helvetica" panose="020B0604020202020204" pitchFamily="34" charset="0"/>
            </a:rPr>
            <a:t>Espacios de enseñanza  colaborativa centrados en el participante</a:t>
          </a:r>
        </a:p>
      </dsp:txBody>
      <dsp:txXfrm>
        <a:off x="2661504" y="769"/>
        <a:ext cx="2143888" cy="1403144"/>
      </dsp:txXfrm>
    </dsp:sp>
    <dsp:sp modelId="{ABAAE12F-0920-4D76-B4A6-5AAB872DCF43}">
      <dsp:nvSpPr>
        <dsp:cNvPr id="0" name=""/>
        <dsp:cNvSpPr/>
      </dsp:nvSpPr>
      <dsp:spPr>
        <a:xfrm>
          <a:off x="5039249" y="769"/>
          <a:ext cx="2020037" cy="1403144"/>
        </a:xfrm>
        <a:prstGeom prst="rect">
          <a:avLst/>
        </a:prstGeom>
        <a:solidFill>
          <a:schemeClr val="accent4">
            <a:hueOff val="-2232385"/>
            <a:satOff val="13449"/>
            <a:lumOff val="107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 rtl="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es-MX" sz="1800" b="1" kern="1200" dirty="0">
              <a:latin typeface="Helvetica" panose="020B0604020202020204" pitchFamily="34" charset="0"/>
              <a:cs typeface="Helvetica" panose="020B0604020202020204" pitchFamily="34" charset="0"/>
            </a:rPr>
            <a:t>Fácil de usar, adapta la visibilidad de las pantallas</a:t>
          </a:r>
        </a:p>
      </dsp:txBody>
      <dsp:txXfrm>
        <a:off x="5039249" y="769"/>
        <a:ext cx="2020037" cy="1403144"/>
      </dsp:txXfrm>
    </dsp:sp>
    <dsp:sp modelId="{961621E6-59F8-4FFE-8CD5-795C448FC68D}">
      <dsp:nvSpPr>
        <dsp:cNvPr id="0" name=""/>
        <dsp:cNvSpPr/>
      </dsp:nvSpPr>
      <dsp:spPr>
        <a:xfrm>
          <a:off x="668945" y="1637771"/>
          <a:ext cx="2910285" cy="1403144"/>
        </a:xfrm>
        <a:prstGeom prst="rect">
          <a:avLst/>
        </a:prstGeom>
        <a:solidFill>
          <a:schemeClr val="accent4">
            <a:hueOff val="-3348577"/>
            <a:satOff val="20174"/>
            <a:lumOff val="1617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 rtl="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es-MX" sz="1800" b="1" kern="1200" dirty="0">
              <a:latin typeface="Helvetica" panose="020B0604020202020204" pitchFamily="34" charset="0"/>
              <a:cs typeface="Helvetica" panose="020B0604020202020204" pitchFamily="34" charset="0"/>
            </a:rPr>
            <a:t>Actualizaciones para ajustarse a requerimientos del administrador y usuarios </a:t>
          </a:r>
        </a:p>
      </dsp:txBody>
      <dsp:txXfrm>
        <a:off x="668945" y="1637771"/>
        <a:ext cx="2910285" cy="1403144"/>
      </dsp:txXfrm>
    </dsp:sp>
    <dsp:sp modelId="{59396EA8-3F2C-431D-878D-CF1369C3710B}">
      <dsp:nvSpPr>
        <dsp:cNvPr id="0" name=""/>
        <dsp:cNvSpPr/>
      </dsp:nvSpPr>
      <dsp:spPr>
        <a:xfrm>
          <a:off x="3813088" y="1637771"/>
          <a:ext cx="2666325" cy="1403144"/>
        </a:xfrm>
        <a:prstGeom prst="rect">
          <a:avLst/>
        </a:prstGeom>
        <a:solidFill>
          <a:schemeClr val="accent4">
            <a:hueOff val="-4464770"/>
            <a:satOff val="26899"/>
            <a:lumOff val="215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 rtl="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es-MX" sz="1800" b="1" kern="1200" dirty="0">
              <a:latin typeface="Helvetica" panose="020B0604020202020204" pitchFamily="34" charset="0"/>
              <a:cs typeface="Helvetica" panose="020B0604020202020204" pitchFamily="34" charset="0"/>
            </a:rPr>
            <a:t>Uso en cualquier momento, lugar y dispositivo por amplia compatibilidad </a:t>
          </a:r>
        </a:p>
      </dsp:txBody>
      <dsp:txXfrm>
        <a:off x="3813088" y="1637771"/>
        <a:ext cx="2666325" cy="1403144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8DEC31C-5028-4B2B-9E0A-8400D5F8D3C7}">
      <dsp:nvSpPr>
        <dsp:cNvPr id="0" name=""/>
        <dsp:cNvSpPr/>
      </dsp:nvSpPr>
      <dsp:spPr>
        <a:xfrm>
          <a:off x="1832761" y="2515779"/>
          <a:ext cx="2778968" cy="0"/>
        </a:xfrm>
        <a:prstGeom prst="line">
          <a:avLst/>
        </a:prstGeom>
        <a:noFill/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450AC1E-BB6A-486F-AF49-01635CCA3B4E}">
      <dsp:nvSpPr>
        <dsp:cNvPr id="0" name=""/>
        <dsp:cNvSpPr/>
      </dsp:nvSpPr>
      <dsp:spPr>
        <a:xfrm>
          <a:off x="1832761" y="580564"/>
          <a:ext cx="2778968" cy="0"/>
        </a:xfrm>
        <a:prstGeom prst="line">
          <a:avLst/>
        </a:prstGeom>
        <a:noFill/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78095D2-53FC-4180-8EB2-1ABC13ECD3DF}">
      <dsp:nvSpPr>
        <dsp:cNvPr id="0" name=""/>
        <dsp:cNvSpPr/>
      </dsp:nvSpPr>
      <dsp:spPr>
        <a:xfrm>
          <a:off x="773656" y="508636"/>
          <a:ext cx="2165521" cy="2110591"/>
        </a:xfrm>
        <a:prstGeom prst="ellipse">
          <a:avLst/>
        </a:prstGeom>
        <a:solidFill>
          <a:schemeClr val="accent4">
            <a:tint val="5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2700" prstMaterial="flat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20E7B35B-B542-4ACD-80BD-9CB099A917C2}">
      <dsp:nvSpPr>
        <dsp:cNvPr id="0" name=""/>
        <dsp:cNvSpPr/>
      </dsp:nvSpPr>
      <dsp:spPr>
        <a:xfrm>
          <a:off x="849818" y="930890"/>
          <a:ext cx="1981660" cy="1133138"/>
        </a:xfrm>
        <a:prstGeom prst="rect">
          <a:avLst/>
        </a:prstGeom>
        <a:noFill/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/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b" anchorCtr="0">
          <a:noAutofit/>
        </a:bodyPr>
        <a:lstStyle/>
        <a:p>
          <a:pPr marL="0" lvl="0" indent="0" algn="ctr" defTabSz="1066800" rtl="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es-MX" sz="2400" b="1" kern="1200" dirty="0">
              <a:solidFill>
                <a:srgbClr val="660066"/>
              </a:solidFill>
              <a:effectLst/>
              <a:latin typeface="Helvetica" panose="020B0604020202020204" pitchFamily="34" charset="0"/>
              <a:cs typeface="Helvetica" panose="020B0604020202020204" pitchFamily="34" charset="0"/>
            </a:rPr>
            <a:t>¿Qué encontrarás en 2021?</a:t>
          </a:r>
          <a:endParaRPr lang="es-MX" sz="2400" kern="1200" dirty="0">
            <a:solidFill>
              <a:srgbClr val="660066"/>
            </a:solidFill>
            <a:latin typeface="Helvetica" panose="020B0604020202020204" pitchFamily="34" charset="0"/>
            <a:cs typeface="Helvetica" panose="020B0604020202020204" pitchFamily="34" charset="0"/>
          </a:endParaRPr>
        </a:p>
      </dsp:txBody>
      <dsp:txXfrm>
        <a:off x="849818" y="930890"/>
        <a:ext cx="1981660" cy="1133138"/>
      </dsp:txXfrm>
    </dsp:sp>
    <dsp:sp modelId="{7FE62887-A24A-4CDF-9951-233416B9824A}">
      <dsp:nvSpPr>
        <dsp:cNvPr id="0" name=""/>
        <dsp:cNvSpPr/>
      </dsp:nvSpPr>
      <dsp:spPr>
        <a:xfrm>
          <a:off x="3218816" y="-250472"/>
          <a:ext cx="1624814" cy="1662074"/>
        </a:xfrm>
        <a:prstGeom prst="ellipse">
          <a:avLst/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2700" prstMaterial="flat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1DE8A652-F97F-47BD-B142-01B418D4E331}">
      <dsp:nvSpPr>
        <dsp:cNvPr id="0" name=""/>
        <dsp:cNvSpPr/>
      </dsp:nvSpPr>
      <dsp:spPr>
        <a:xfrm>
          <a:off x="5192294" y="0"/>
          <a:ext cx="2950184" cy="1161129"/>
        </a:xfrm>
        <a:prstGeom prst="rect">
          <a:avLst/>
        </a:prstGeom>
        <a:noFill/>
        <a:ln w="9525" cap="flat" cmpd="sng" algn="ctr">
          <a:solidFill>
            <a:schemeClr val="dk1">
              <a:alpha val="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0" rIns="91440" bIns="0" numCol="1" spcCol="1270" anchor="ctr" anchorCtr="0">
          <a:noAutofit/>
        </a:bodyPr>
        <a:lstStyle/>
        <a:p>
          <a:pPr marL="0" lvl="0" indent="0" algn="ctr" defTabSz="1066800" rtl="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es-MX" sz="2400" b="1" kern="1200" dirty="0">
              <a:latin typeface="Helvetica" panose="020B0604020202020204" pitchFamily="34" charset="0"/>
              <a:cs typeface="Helvetica" panose="020B0604020202020204" pitchFamily="34" charset="0"/>
            </a:rPr>
            <a:t>Incorporación de diplomados</a:t>
          </a:r>
        </a:p>
      </dsp:txBody>
      <dsp:txXfrm>
        <a:off x="5192294" y="0"/>
        <a:ext cx="2950184" cy="1161129"/>
      </dsp:txXfrm>
    </dsp:sp>
    <dsp:sp modelId="{99896424-9DFD-4C30-826D-ECD8AA44CE60}">
      <dsp:nvSpPr>
        <dsp:cNvPr id="0" name=""/>
        <dsp:cNvSpPr/>
      </dsp:nvSpPr>
      <dsp:spPr>
        <a:xfrm>
          <a:off x="3218816" y="1677206"/>
          <a:ext cx="1624814" cy="1662074"/>
        </a:xfrm>
        <a:prstGeom prst="ellipse">
          <a:avLst/>
        </a:prstGeom>
        <a:blipFill rotWithShape="1">
          <a:blip xmlns:r="http://schemas.openxmlformats.org/officeDocument/2006/relationships" r:embed="rId2"/>
          <a:stretch>
            <a:fillRect/>
          </a:stretch>
        </a:blip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2700" prstMaterial="flat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3EA2817E-CE3F-4253-B3AE-EA7341F4E560}">
      <dsp:nvSpPr>
        <dsp:cNvPr id="0" name=""/>
        <dsp:cNvSpPr/>
      </dsp:nvSpPr>
      <dsp:spPr>
        <a:xfrm>
          <a:off x="5192294" y="1935215"/>
          <a:ext cx="2806662" cy="1161129"/>
        </a:xfrm>
        <a:prstGeom prst="rect">
          <a:avLst/>
        </a:prstGeom>
        <a:noFill/>
        <a:ln w="9525" cap="flat" cmpd="sng" algn="ctr">
          <a:solidFill>
            <a:schemeClr val="dk1">
              <a:alpha val="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0" rIns="91440" bIns="0" numCol="1" spcCol="1270" anchor="ctr" anchorCtr="0">
          <a:noAutofit/>
        </a:bodyPr>
        <a:lstStyle/>
        <a:p>
          <a:pPr marL="0" lvl="0" indent="0" algn="ctr" defTabSz="1066800" rtl="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es-MX" sz="2400" b="1" kern="1200" dirty="0">
              <a:latin typeface="Helvetica" panose="020B0604020202020204" pitchFamily="34" charset="0"/>
              <a:cs typeface="Helvetica" panose="020B0604020202020204" pitchFamily="34" charset="0"/>
            </a:rPr>
            <a:t>Nuevos productos de capacitación</a:t>
          </a:r>
        </a:p>
      </dsp:txBody>
      <dsp:txXfrm>
        <a:off x="5192294" y="1935215"/>
        <a:ext cx="2806662" cy="116112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9/3/layout/StepUpProcess">
  <dgm:title val=""/>
  <dgm:desc val=""/>
  <dgm:catLst>
    <dgm:cat type="process" pri="13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grDir" val="bL"/>
          <dgm:param type="flowDir" val="row"/>
          <dgm:param type="off" val="off"/>
          <dgm:param type="bkpt" val="fixed"/>
          <dgm:param type="bkPtFixedVal" val="1"/>
        </dgm:alg>
      </dgm:if>
      <dgm:else name="Name2">
        <dgm:alg type="snake">
          <dgm:param type="grDir" val="bR"/>
          <dgm:param type="flowDir" val="row"/>
          <dgm:param type="off" val="off"/>
          <dgm:param type="bkpt" val="fixed"/>
          <dgm:param type="bkPtFixedVal" val="1"/>
        </dgm:alg>
      </dgm:else>
    </dgm:choose>
    <dgm:shape xmlns:r="http://schemas.openxmlformats.org/officeDocument/2006/relationships" r:blip="">
      <dgm:adjLst/>
    </dgm:shape>
    <dgm:constrLst>
      <dgm:constr type="alignOff" forName="rootnode" val="1"/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-0.765"/>
      <dgm:constr type="w" for="ch" forName="sibTrans" refType="w" fact="0.103"/>
      <dgm:constr type="h" for="ch" forName="sibTrans" refType="h" fact="0.103"/>
    </dgm:constrLst>
    <dgm:forEach name="nodesForEach" axis="ch" ptType="node">
      <dgm:layoutNode name="composite">
        <dgm:alg type="composite">
          <dgm:param type="ar" val="0.861"/>
        </dgm:alg>
        <dgm:shape xmlns:r="http://schemas.openxmlformats.org/officeDocument/2006/relationships" r:blip="">
          <dgm:adjLst/>
        </dgm:shape>
        <dgm:choose name="Name3">
          <dgm:if name="Name4" func="var" arg="dir" op="equ" val="norm">
            <dgm:constrLst>
              <dgm:constr type="l" for="ch" forName="LShape" refType="w" fact="0"/>
              <dgm:constr type="t" for="ch" forName="LShape" refType="h" fact="0.2347"/>
              <dgm:constr type="w" for="ch" forName="LShape" refType="w" fact="0.998"/>
              <dgm:constr type="h" for="ch" forName="LShape" refType="h" fact="0.5164"/>
              <dgm:constr type="r" for="ch" forName="ParentText" refType="w"/>
              <dgm:constr type="t" for="ch" forName="ParentText" refType="h" fact="0.32"/>
              <dgm:constr type="w" for="ch" forName="ParentText" refType="w" fact="0.901"/>
              <dgm:constr type="h" for="ch" forName="ParentText" refType="h" fact="0.68"/>
              <dgm:constr type="l" for="ch" forName="Triangle" refType="w" fact="0.83"/>
              <dgm:constr type="t" for="ch" forName="Triangle" refType="h" fact="0"/>
              <dgm:constr type="w" for="ch" forName="Triangle" refType="w" fact="0.17"/>
              <dgm:constr type="h" for="ch" forName="Triangle" refType="w" refFor="ch" refForName="Triangle"/>
            </dgm:constrLst>
          </dgm:if>
          <dgm:else name="Name5">
            <dgm:constrLst>
              <dgm:constr type="l" for="ch" forName="LShape" refType="w" fact="0.002"/>
              <dgm:constr type="t" for="ch" forName="LShape" refType="h" fact="0.2347"/>
              <dgm:constr type="w" for="ch" forName="LShape" refType="w"/>
              <dgm:constr type="h" for="ch" forName="LShape" refType="h" fact="0.5164"/>
              <dgm:constr type="l" for="ch" forName="ParentText" refType="w" fact="0"/>
              <dgm:constr type="t" for="ch" forName="ParentText" refType="h" fact="0.32"/>
              <dgm:constr type="w" for="ch" forName="ParentText" refType="w" fact="0.902"/>
              <dgm:constr type="h" for="ch" forName="ParentText" refType="h" fact="0.68"/>
              <dgm:constr type="l" for="ch" forName="Triangle" refType="w" fact="0"/>
              <dgm:constr type="t" for="ch" forName="Triangle" refType="h" fact="0"/>
              <dgm:constr type="w" for="ch" forName="Triangle" refType="w" fact="0.17"/>
              <dgm:constr type="h" for="ch" forName="Triangle" refType="w" refFor="ch" refForName="Triangle"/>
            </dgm:constrLst>
          </dgm:else>
        </dgm:choose>
        <dgm:layoutNode name="LShape" styleLbl="alignNode1">
          <dgm:alg type="sp"/>
          <dgm:choose name="Name6">
            <dgm:if name="Name7" func="var" arg="dir" op="equ" val="norm">
              <dgm:shape xmlns:r="http://schemas.openxmlformats.org/officeDocument/2006/relationships" rot="90" type="corner" r:blip="">
                <dgm:adjLst>
                  <dgm:adj idx="1" val="0.1612"/>
                  <dgm:adj idx="2" val="0.1611"/>
                </dgm:adjLst>
              </dgm:shape>
            </dgm:if>
            <dgm:else name="Name8">
              <dgm:shape xmlns:r="http://schemas.openxmlformats.org/officeDocument/2006/relationships" rot="180" type="corner" r:blip="">
                <dgm:adjLst>
                  <dgm:adj idx="1" val="0.1612"/>
                  <dgm:adj idx="2" val="0.1611"/>
                </dgm:adjLst>
              </dgm:shape>
            </dgm:else>
          </dgm:choose>
          <dgm:presOf/>
        </dgm:layoutNode>
        <dgm:layoutNode name="ParentText" styleLbl="revTx">
          <dgm:varLst>
            <dgm:chMax val="0"/>
            <dgm:chPref val="0"/>
            <dgm:bulletEnabled val="1"/>
          </dgm:varLst>
          <dgm:alg type="tx">
            <dgm:param type="parTxLTRAlign" val="l"/>
            <dgm:param type="txAnchorVert" val="t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9">
          <dgm:if name="Name10" axis="followSib" ptType="node" func="cnt" op="gte" val="1">
            <dgm:layoutNode name="Triangle" styleLbl="alignNode1">
              <dgm:alg type="sp"/>
              <dgm:choose name="Name11">
                <dgm:if name="Name12" func="var" arg="dir" op="equ" val="norm">
                  <dgm:shape xmlns:r="http://schemas.openxmlformats.org/officeDocument/2006/relationships" type="triangle" r:blip="">
                    <dgm:adjLst>
                      <dgm:adj idx="1" val="1"/>
                    </dgm:adjLst>
                  </dgm:shape>
                </dgm:if>
                <dgm:else name="Name13">
                  <dgm:shape xmlns:r="http://schemas.openxmlformats.org/officeDocument/2006/relationships" rot="90" type="triangle" r:blip="">
                    <dgm:adjLst>
                      <dgm:adj idx="1" val="1"/>
                    </dgm:adjLst>
                  </dgm:shape>
                </dgm:else>
              </dgm:choose>
              <dgm:presOf/>
            </dgm:layoutNode>
          </dgm:if>
          <dgm:else name="Name14"/>
        </dgm:choose>
      </dgm:layoutNode>
      <dgm:forEach name="sibTransForEach" axis="followSib" ptType="sibTrans" cnt="1">
        <dgm:layoutNode name="sibTrans">
          <dgm:alg type="composite">
            <dgm:param type="ar" val="0.861"/>
          </dgm:alg>
          <dgm:constrLst>
            <dgm:constr type="w" for="ch" forName="space" refType="w"/>
            <dgm:constr type="h" for="ch" forName="space" refType="w"/>
          </dgm:constrLst>
          <dgm:layoutNode name="space" styleLbl="alignNode1">
            <dgm:alg type="sp"/>
            <dgm:shape xmlns:r="http://schemas.openxmlformats.org/officeDocument/2006/relationships" r:blip="">
              <dgm:adjLst/>
            </dgm:shape>
            <dgm:presOf/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8/layout/CircularPictureCallout">
  <dgm:title val=""/>
  <dgm:desc val=""/>
  <dgm:catLst>
    <dgm:cat type="picture" pri="2000"/>
    <dgm:cat type="pictureconvert" pri="2000"/>
  </dgm:catLst>
  <dgm:sampData>
    <dgm:dataModel>
      <dgm:ptLst>
        <dgm:pt modelId="0" type="doc"/>
        <dgm:pt modelId="1"/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2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axis="ch" ptType="node" func="cnt" op="lte" val="1">
          <dgm:constrLst>
            <dgm:constr type="h" for="ch" forName="picture_1" refType="h"/>
            <dgm:constr type="w" for="ch" forName="picture_1" refType="h" refFor="ch" refForName="picture_1" op="equ"/>
            <dgm:constr type="l" for="ch" forName="picture_1"/>
            <dgm:constr type="t" for="ch" forName="picture_1"/>
            <dgm:constr type="w" for="ch" forName="text_1" refType="w" refFor="ch" refForName="picture_1" fact="0.64"/>
            <dgm:constr type="h" for="ch" forName="text_1" refType="h" refFor="ch" refForName="picture_1" fact="0.33"/>
            <dgm:constr type="l" for="ch" forName="text_1" refType="w" refFor="ch" refForName="picture_1" fact="0.18"/>
            <dgm:constr type="t" for="ch" forName="text_1" refType="h" refFor="ch" refForName="picture_1" fact="0.531"/>
          </dgm:constrLst>
        </dgm:if>
        <dgm:if name="Name4" axis="ch" ptType="node" func="cnt" op="lte" val="2">
          <dgm:choose name="Name5">
            <dgm:if name="Name6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5"/>
                <dgm:constr type="h" for="ch" forName="picture_2" refType="h" refFor="ch" refForName="picture_1" fact="0.5"/>
                <dgm:constr type="l" for="ch" forName="picture_2" refType="w" refFor="ch" refForName="picture_1" fact="1.21"/>
                <dgm:constr type="ctrY" for="ch" forName="picture_2" refType="h" refFor="ch" refForName="picture_1" fact="0.5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</dgm:constrLst>
            </dgm:if>
            <dgm:else name="Name7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5"/>
                <dgm:constr type="h" for="ch" forName="picture_2" refType="h" refFor="ch" refForName="picture_1" fact="0.5"/>
                <dgm:constr type="r" for="ch" forName="picture_2" refType="w"/>
                <dgm:constr type="rOff" for="ch" forName="picture_2" refType="w" refFor="ch" refForName="picture_1" fact="-1.21"/>
                <dgm:constr type="ctrY" for="ch" forName="picture_2" refType="h" refFor="ch" refForName="picture_1" fact="0.5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</dgm:constrLst>
            </dgm:else>
          </dgm:choose>
        </dgm:if>
        <dgm:if name="Name8" axis="ch" ptType="node" func="cnt" op="lte" val="3">
          <dgm:choose name="Name9">
            <dgm:if name="Name10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375"/>
                <dgm:constr type="h" for="ch" forName="picture_2" refType="h" refFor="ch" refForName="picture_1" fact="0.375"/>
                <dgm:constr type="l" for="ch" forName="picture_2" refType="w" refFor="ch" refForName="picture_1" fact="1.21"/>
                <dgm:constr type="ctrY" for="ch" forName="picture_2" refType="h" refFor="ch" refForName="picture_1" fact="0.1875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375"/>
                <dgm:constr type="h" for="ch" forName="picture_3" refType="h" refFor="ch" refForName="picture_1" fact="0.375"/>
                <dgm:constr type="l" for="ch" forName="picture_3" refType="w" refFor="ch" refForName="picture_1" fact="1.21"/>
                <dgm:constr type="ctrY" for="ch" forName="picture_3" refType="h" refFor="ch" refForName="picture_1" fact="0.8125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</dgm:constrLst>
            </dgm:if>
            <dgm:else name="Name11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375"/>
                <dgm:constr type="h" for="ch" forName="picture_2" refType="h" refFor="ch" refForName="picture_1" fact="0.375"/>
                <dgm:constr type="r" for="ch" forName="picture_2" refType="w"/>
                <dgm:constr type="rOff" for="ch" forName="picture_2" refType="w" refFor="ch" refForName="picture_1" fact="-1.21"/>
                <dgm:constr type="ctrY" for="ch" forName="picture_2" refType="h" refFor="ch" refForName="picture_1" fact="0.1875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375"/>
                <dgm:constr type="h" for="ch" forName="picture_3" refType="h" refFor="ch" refForName="picture_1" fact="0.375"/>
                <dgm:constr type="r" for="ch" forName="picture_3" refType="w"/>
                <dgm:constr type="rOff" for="ch" forName="picture_3" refType="w" refFor="ch" refForName="picture_1" fact="-1.21"/>
                <dgm:constr type="ctrY" for="ch" forName="picture_3" refType="h" refFor="ch" refForName="picture_1" fact="0.8125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</dgm:constrLst>
            </dgm:else>
          </dgm:choose>
        </dgm:if>
        <dgm:if name="Name12" axis="ch" ptType="node" func="cnt" op="lte" val="4">
          <dgm:choose name="Name13">
            <dgm:if name="Name14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3"/>
                <dgm:constr type="h" for="ch" forName="picture_2" refType="h" refFor="ch" refForName="picture_1" fact="0.3"/>
                <dgm:constr type="l" for="ch" forName="picture_2" refType="w" refFor="ch" refForName="picture_1" fact="1.354"/>
                <dgm:constr type="ctrY" for="ch" forName="picture_2" refType="h" refFor="ch" refForName="picture_1" fact="0.15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3"/>
                <dgm:constr type="h" for="ch" forName="picture_3" refType="h" refFor="ch" refForName="picture_1" fact="0.3"/>
                <dgm:constr type="l" for="ch" forName="picture_3" refType="w" refFor="ch" refForName="picture_1" fact="1.21"/>
                <dgm:constr type="ctrY" for="ch" forName="picture_3" refType="h" refFor="ch" refForName="picture_1" fact="0.5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3"/>
                <dgm:constr type="h" for="ch" forName="picture_4" refType="h" refFor="ch" refForName="picture_1" fact="0.3"/>
                <dgm:constr type="l" for="ch" forName="picture_4" refType="w" refFor="ch" refForName="picture_1" fact="1.354"/>
                <dgm:constr type="ctrY" for="ch" forName="picture_4" refType="h" refFor="ch" refForName="picture_1" fact="0.85"/>
                <dgm:constr type="l" for="ch" forName="line_4" refType="ctrX" refFor="ch" refForName="picture_1"/>
                <dgm:constr type="h" for="ch" forName="line_4"/>
                <dgm:constr type="r" for="ch" forName="line_4" refType="ctrX" refFor="ch" refForName="picture_4"/>
                <dgm:constr type="ctrY" for="ch" forName="line_4" refType="ctrY" refFor="ch" refForName="picture_4"/>
                <dgm:constr type="r" for="ch" forName="textparent_4" refType="w"/>
                <dgm:constr type="h" for="ch" forName="textparent_4" refType="h" refFor="ch" refForName="picture_4"/>
                <dgm:constr type="l" for="ch" forName="textparent_4" refType="r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</dgm:constrLst>
            </dgm:if>
            <dgm:else name="Name15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3"/>
                <dgm:constr type="h" for="ch" forName="picture_2" refType="h" refFor="ch" refForName="picture_1" fact="0.3"/>
                <dgm:constr type="r" for="ch" forName="picture_2" refType="w"/>
                <dgm:constr type="rOff" for="ch" forName="picture_2" refType="w" refFor="ch" refForName="picture_1" fact="-1.354"/>
                <dgm:constr type="ctrY" for="ch" forName="picture_2" refType="h" refFor="ch" refForName="picture_1" fact="0.15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3"/>
                <dgm:constr type="h" for="ch" forName="picture_3" refType="h" refFor="ch" refForName="picture_1" fact="0.3"/>
                <dgm:constr type="r" for="ch" forName="picture_3" refType="w"/>
                <dgm:constr type="rOff" for="ch" forName="picture_3" refType="w" refFor="ch" refForName="picture_1" fact="-1.21"/>
                <dgm:constr type="ctrY" for="ch" forName="picture_3" refType="h" refFor="ch" refForName="picture_1" fact="0.5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3"/>
                <dgm:constr type="h" for="ch" forName="picture_4" refType="h" refFor="ch" refForName="picture_1" fact="0.3"/>
                <dgm:constr type="r" for="ch" forName="picture_4" refType="w"/>
                <dgm:constr type="rOff" for="ch" forName="picture_4" refType="w" refFor="ch" refForName="picture_1" fact="-1.354"/>
                <dgm:constr type="ctrY" for="ch" forName="picture_4" refType="h" refFor="ch" refForName="picture_1" fact="0.85"/>
                <dgm:constr type="r" for="ch" forName="line_4" refType="ctrX" refFor="ch" refForName="picture_1"/>
                <dgm:constr type="h" for="ch" forName="line_4"/>
                <dgm:constr type="l" for="ch" forName="line_4" refType="ctrX" refFor="ch" refForName="picture_4"/>
                <dgm:constr type="ctrY" for="ch" forName="line_4" refType="ctrY" refFor="ch" refForName="picture_4"/>
                <dgm:constr type="l" for="ch" forName="textparent_4"/>
                <dgm:constr type="h" for="ch" forName="textparent_4" refType="h" refFor="ch" refForName="picture_4"/>
                <dgm:constr type="r" for="ch" forName="textparent_4" refType="l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</dgm:constrLst>
            </dgm:else>
          </dgm:choose>
        </dgm:if>
        <dgm:if name="Name16" axis="ch" ptType="node" func="cnt" op="lte" val="5">
          <dgm:choose name="Name17">
            <dgm:if name="Name18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22"/>
                <dgm:constr type="h" for="ch" forName="picture_2" refType="h" refFor="ch" refForName="picture_1" fact="0.22"/>
                <dgm:constr type="l" for="ch" forName="picture_2" refType="w" refFor="ch" refForName="picture_1" fact="1.375"/>
                <dgm:constr type="ctrY" for="ch" forName="picture_2" refType="h" refFor="ch" refForName="picture_1" fact="0.11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22"/>
                <dgm:constr type="h" for="ch" forName="picture_3" refType="h" refFor="ch" refForName="picture_1" fact="0.22"/>
                <dgm:constr type="l" for="ch" forName="picture_3" refType="w" refFor="ch" refForName="picture_1" fact="1.21"/>
                <dgm:constr type="ctrY" for="ch" forName="picture_3" refType="h" refFor="ch" refForName="picture_1" fact="0.353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22"/>
                <dgm:constr type="h" for="ch" forName="picture_4" refType="h" refFor="ch" refForName="picture_1" fact="0.22"/>
                <dgm:constr type="l" for="ch" forName="picture_4" refType="w" refFor="ch" refForName="picture_1" fact="1.21"/>
                <dgm:constr type="ctrY" for="ch" forName="picture_4" refType="h" refFor="ch" refForName="picture_1" fact="0.647"/>
                <dgm:constr type="l" for="ch" forName="line_4" refType="ctrX" refFor="ch" refForName="picture_1"/>
                <dgm:constr type="h" for="ch" forName="line_4"/>
                <dgm:constr type="r" for="ch" forName="line_4" refType="ctrX" refFor="ch" refForName="picture_4"/>
                <dgm:constr type="ctrY" for="ch" forName="line_4" refType="ctrY" refFor="ch" refForName="picture_4"/>
                <dgm:constr type="r" for="ch" forName="textparent_4" refType="w"/>
                <dgm:constr type="h" for="ch" forName="textparent_4" refType="h" refFor="ch" refForName="picture_4"/>
                <dgm:constr type="l" for="ch" forName="textparent_4" refType="r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22"/>
                <dgm:constr type="h" for="ch" forName="picture_5" refType="h" refFor="ch" refForName="picture_1" fact="0.22"/>
                <dgm:constr type="l" for="ch" forName="picture_5" refType="w" refFor="ch" refForName="picture_1" fact="1.375"/>
                <dgm:constr type="ctrY" for="ch" forName="picture_5" refType="h" refFor="ch" refForName="picture_1" fact="0.89"/>
                <dgm:constr type="l" for="ch" forName="line_5" refType="ctrX" refFor="ch" refForName="picture_1"/>
                <dgm:constr type="h" for="ch" forName="line_5"/>
                <dgm:constr type="r" for="ch" forName="line_5" refType="ctrX" refFor="ch" refForName="picture_5"/>
                <dgm:constr type="ctrY" for="ch" forName="line_5" refType="ctrY" refFor="ch" refForName="picture_5"/>
                <dgm:constr type="r" for="ch" forName="textparent_5" refType="w"/>
                <dgm:constr type="h" for="ch" forName="textparent_5" refType="h" refFor="ch" refForName="picture_5"/>
                <dgm:constr type="l" for="ch" forName="textparent_5" refType="r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</dgm:constrLst>
            </dgm:if>
            <dgm:else name="Name19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22"/>
                <dgm:constr type="h" for="ch" forName="picture_2" refType="h" refFor="ch" refForName="picture_1" fact="0.22"/>
                <dgm:constr type="r" for="ch" forName="picture_2" refType="w"/>
                <dgm:constr type="rOff" for="ch" forName="picture_2" refType="w" refFor="ch" refForName="picture_1" fact="-1.375"/>
                <dgm:constr type="ctrY" for="ch" forName="picture_2" refType="h" refFor="ch" refForName="picture_1" fact="0.11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22"/>
                <dgm:constr type="h" for="ch" forName="picture_3" refType="h" refFor="ch" refForName="picture_1" fact="0.22"/>
                <dgm:constr type="r" for="ch" forName="picture_3" refType="w"/>
                <dgm:constr type="rOff" for="ch" forName="picture_3" refType="w" refFor="ch" refForName="picture_1" fact="-1.21"/>
                <dgm:constr type="ctrY" for="ch" forName="picture_3" refType="h" refFor="ch" refForName="picture_1" fact="0.353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22"/>
                <dgm:constr type="h" for="ch" forName="picture_4" refType="h" refFor="ch" refForName="picture_1" fact="0.22"/>
                <dgm:constr type="r" for="ch" forName="picture_4" refType="w"/>
                <dgm:constr type="rOff" for="ch" forName="picture_4" refType="w" refFor="ch" refForName="picture_1" fact="-1.21"/>
                <dgm:constr type="ctrY" for="ch" forName="picture_4" refType="h" refFor="ch" refForName="picture_1" fact="0.647"/>
                <dgm:constr type="r" for="ch" forName="line_4" refType="ctrX" refFor="ch" refForName="picture_1"/>
                <dgm:constr type="h" for="ch" forName="line_4"/>
                <dgm:constr type="l" for="ch" forName="line_4" refType="ctrX" refFor="ch" refForName="picture_4"/>
                <dgm:constr type="ctrY" for="ch" forName="line_4" refType="ctrY" refFor="ch" refForName="picture_4"/>
                <dgm:constr type="l" for="ch" forName="textparent_4"/>
                <dgm:constr type="h" for="ch" forName="textparent_4" refType="h" refFor="ch" refForName="picture_4"/>
                <dgm:constr type="r" for="ch" forName="textparent_4" refType="l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22"/>
                <dgm:constr type="h" for="ch" forName="picture_5" refType="h" refFor="ch" refForName="picture_1" fact="0.22"/>
                <dgm:constr type="r" for="ch" forName="picture_5" refType="w"/>
                <dgm:constr type="rOff" for="ch" forName="picture_5" refType="w" refFor="ch" refForName="picture_1" fact="-1.375"/>
                <dgm:constr type="ctrY" for="ch" forName="picture_5" refType="h" refFor="ch" refForName="picture_1" fact="0.89"/>
                <dgm:constr type="r" for="ch" forName="line_5" refType="ctrX" refFor="ch" refForName="picture_1"/>
                <dgm:constr type="h" for="ch" forName="line_5"/>
                <dgm:constr type="l" for="ch" forName="line_5" refType="ctrX" refFor="ch" refForName="picture_5"/>
                <dgm:constr type="ctrY" for="ch" forName="line_5" refType="ctrY" refFor="ch" refForName="picture_5"/>
                <dgm:constr type="l" for="ch" forName="textparent_5"/>
                <dgm:constr type="h" for="ch" forName="textparent_5" refType="h" refFor="ch" refForName="picture_5"/>
                <dgm:constr type="r" for="ch" forName="textparent_5" refType="l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</dgm:constrLst>
            </dgm:else>
          </dgm:choose>
        </dgm:if>
        <dgm:if name="Name20" axis="ch" ptType="node" func="cnt" op="lte" val="6">
          <dgm:choose name="Name21">
            <dgm:if name="Name22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18"/>
                <dgm:constr type="h" for="ch" forName="picture_2" refType="h" refFor="ch" refForName="picture_1" fact="0.18"/>
                <dgm:constr type="l" for="ch" forName="picture_2" refType="w" refFor="ch" refForName="picture_1" fact="1.4238"/>
                <dgm:constr type="ctrY" for="ch" forName="picture_2" refType="h" refFor="ch" refForName="picture_1" fact="0.09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18"/>
                <dgm:constr type="h" for="ch" forName="picture_3" refType="h" refFor="ch" refForName="picture_1" fact="0.18"/>
                <dgm:constr type="l" for="ch" forName="picture_3" refType="w" refFor="ch" refForName="picture_1" fact="1.2667"/>
                <dgm:constr type="ctrY" for="ch" forName="picture_3" refType="h" refFor="ch" refForName="picture_1" fact="0.261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18"/>
                <dgm:constr type="h" for="ch" forName="picture_4" refType="h" refFor="ch" refForName="picture_1" fact="0.18"/>
                <dgm:constr type="l" for="ch" forName="picture_4" refType="w" refFor="ch" refForName="picture_1" fact="1.21"/>
                <dgm:constr type="ctrY" for="ch" forName="picture_4" refType="h" refFor="ch" refForName="picture_1" fact="0.5"/>
                <dgm:constr type="l" for="ch" forName="line_4" refType="ctrX" refFor="ch" refForName="picture_1"/>
                <dgm:constr type="h" for="ch" forName="line_4"/>
                <dgm:constr type="r" for="ch" forName="line_4" refType="ctrX" refFor="ch" refForName="picture_4"/>
                <dgm:constr type="ctrY" for="ch" forName="line_4" refType="ctrY" refFor="ch" refForName="picture_4"/>
                <dgm:constr type="r" for="ch" forName="textparent_4" refType="w"/>
                <dgm:constr type="h" for="ch" forName="textparent_4" refType="h" refFor="ch" refForName="picture_4"/>
                <dgm:constr type="l" for="ch" forName="textparent_4" refType="r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18"/>
                <dgm:constr type="h" for="ch" forName="picture_5" refType="h" refFor="ch" refForName="picture_1" fact="0.18"/>
                <dgm:constr type="l" for="ch" forName="picture_5" refType="w" refFor="ch" refForName="picture_1" fact="1.2667"/>
                <dgm:constr type="ctrY" for="ch" forName="picture_5" refType="h" refFor="ch" refForName="picture_1" fact="0.739"/>
                <dgm:constr type="l" for="ch" forName="line_5" refType="ctrX" refFor="ch" refForName="picture_1"/>
                <dgm:constr type="h" for="ch" forName="line_5"/>
                <dgm:constr type="r" for="ch" forName="line_5" refType="ctrX" refFor="ch" refForName="picture_5"/>
                <dgm:constr type="ctrY" for="ch" forName="line_5" refType="ctrY" refFor="ch" refForName="picture_5"/>
                <dgm:constr type="r" for="ch" forName="textparent_5" refType="w"/>
                <dgm:constr type="h" for="ch" forName="textparent_5" refType="h" refFor="ch" refForName="picture_5"/>
                <dgm:constr type="l" for="ch" forName="textparent_5" refType="r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  <dgm:constr type="w" for="ch" forName="picture_6" refType="w" refFor="ch" refForName="picture_1" fact="0.18"/>
                <dgm:constr type="h" for="ch" forName="picture_6" refType="h" refFor="ch" refForName="picture_1" fact="0.18"/>
                <dgm:constr type="l" for="ch" forName="picture_6" refType="w" refFor="ch" refForName="picture_1" fact="1.4238"/>
                <dgm:constr type="ctrY" for="ch" forName="picture_6" refType="h" refFor="ch" refForName="picture_1" fact="0.91"/>
                <dgm:constr type="l" for="ch" forName="line_6" refType="ctrX" refFor="ch" refForName="picture_1"/>
                <dgm:constr type="h" for="ch" forName="line_6"/>
                <dgm:constr type="r" for="ch" forName="line_6" refType="ctrX" refFor="ch" refForName="picture_6"/>
                <dgm:constr type="ctrY" for="ch" forName="line_6" refType="ctrY" refFor="ch" refForName="picture_6"/>
                <dgm:constr type="r" for="ch" forName="textparent_6" refType="w"/>
                <dgm:constr type="h" for="ch" forName="textparent_6" refType="h" refFor="ch" refForName="picture_6"/>
                <dgm:constr type="l" for="ch" forName="textparent_6" refType="r" refFor="ch" refForName="picture_6"/>
                <dgm:constr type="ctrY" for="ch" forName="textparent_6" refType="ctrY" refFor="ch" refForName="picture_6"/>
                <dgm:constr type="primFontSz" for="des" forName="text_6" refType="primFontSz" refFor="des" refForName="text_2" op="equ"/>
              </dgm:constrLst>
            </dgm:if>
            <dgm:else name="Name23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18"/>
                <dgm:constr type="h" for="ch" forName="picture_2" refType="h" refFor="ch" refForName="picture_1" fact="0.18"/>
                <dgm:constr type="r" for="ch" forName="picture_2" refType="w"/>
                <dgm:constr type="rOff" for="ch" forName="picture_2" refType="w" refFor="ch" refForName="picture_1" fact="-1.4238"/>
                <dgm:constr type="ctrY" for="ch" forName="picture_2" refType="h" refFor="ch" refForName="picture_1" fact="0.09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18"/>
                <dgm:constr type="h" for="ch" forName="picture_3" refType="h" refFor="ch" refForName="picture_1" fact="0.18"/>
                <dgm:constr type="r" for="ch" forName="picture_3" refType="w"/>
                <dgm:constr type="rOff" for="ch" forName="picture_3" refType="w" refFor="ch" refForName="picture_1" fact="-1.2667"/>
                <dgm:constr type="ctrY" for="ch" forName="picture_3" refType="h" refFor="ch" refForName="picture_1" fact="0.261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18"/>
                <dgm:constr type="h" for="ch" forName="picture_4" refType="h" refFor="ch" refForName="picture_1" fact="0.18"/>
                <dgm:constr type="r" for="ch" forName="picture_4" refType="w"/>
                <dgm:constr type="rOff" for="ch" forName="picture_4" refType="w" refFor="ch" refForName="picture_1" fact="-1.21"/>
                <dgm:constr type="ctrY" for="ch" forName="picture_4" refType="h" refFor="ch" refForName="picture_1" fact="0.5"/>
                <dgm:constr type="r" for="ch" forName="line_4" refType="ctrX" refFor="ch" refForName="picture_1"/>
                <dgm:constr type="h" for="ch" forName="line_4"/>
                <dgm:constr type="l" for="ch" forName="line_4" refType="ctrX" refFor="ch" refForName="picture_4"/>
                <dgm:constr type="ctrY" for="ch" forName="line_4" refType="ctrY" refFor="ch" refForName="picture_4"/>
                <dgm:constr type="l" for="ch" forName="textparent_4"/>
                <dgm:constr type="h" for="ch" forName="textparent_4" refType="h" refFor="ch" refForName="picture_4"/>
                <dgm:constr type="r" for="ch" forName="textparent_4" refType="l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18"/>
                <dgm:constr type="h" for="ch" forName="picture_5" refType="h" refFor="ch" refForName="picture_1" fact="0.18"/>
                <dgm:constr type="r" for="ch" forName="picture_5" refType="w"/>
                <dgm:constr type="rOff" for="ch" forName="picture_5" refType="w" refFor="ch" refForName="picture_1" fact="-1.2667"/>
                <dgm:constr type="ctrY" for="ch" forName="picture_5" refType="h" refFor="ch" refForName="picture_1" fact="0.739"/>
                <dgm:constr type="r" for="ch" forName="line_5" refType="ctrX" refFor="ch" refForName="picture_1"/>
                <dgm:constr type="h" for="ch" forName="line_5"/>
                <dgm:constr type="l" for="ch" forName="line_5" refType="ctrX" refFor="ch" refForName="picture_5"/>
                <dgm:constr type="ctrY" for="ch" forName="line_5" refType="ctrY" refFor="ch" refForName="picture_5"/>
                <dgm:constr type="l" for="ch" forName="textparent_5"/>
                <dgm:constr type="h" for="ch" forName="textparent_5" refType="h" refFor="ch" refForName="picture_5"/>
                <dgm:constr type="r" for="ch" forName="textparent_5" refType="l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  <dgm:constr type="w" for="ch" forName="picture_6" refType="w" refFor="ch" refForName="picture_1" fact="0.18"/>
                <dgm:constr type="h" for="ch" forName="picture_6" refType="h" refFor="ch" refForName="picture_1" fact="0.18"/>
                <dgm:constr type="r" for="ch" forName="picture_6" refType="w"/>
                <dgm:constr type="rOff" for="ch" forName="picture_6" refType="w" refFor="ch" refForName="picture_1" fact="-1.4238"/>
                <dgm:constr type="ctrY" for="ch" forName="picture_6" refType="h" refFor="ch" refForName="picture_1" fact="0.91"/>
                <dgm:constr type="r" for="ch" forName="line_6" refType="ctrX" refFor="ch" refForName="picture_1"/>
                <dgm:constr type="h" for="ch" forName="line_6"/>
                <dgm:constr type="l" for="ch" forName="line_6" refType="ctrX" refFor="ch" refForName="picture_6"/>
                <dgm:constr type="ctrY" for="ch" forName="line_6" refType="ctrY" refFor="ch" refForName="picture_6"/>
                <dgm:constr type="l" for="ch" forName="textparent_6"/>
                <dgm:constr type="h" for="ch" forName="textparent_6" refType="h" refFor="ch" refForName="picture_6"/>
                <dgm:constr type="r" for="ch" forName="textparent_6" refType="l" refFor="ch" refForName="picture_6"/>
                <dgm:constr type="ctrY" for="ch" forName="textparent_6" refType="ctrY" refFor="ch" refForName="picture_6"/>
                <dgm:constr type="primFontSz" for="des" forName="text_6" refType="primFontSz" refFor="des" refForName="text_2" op="equ"/>
              </dgm:constrLst>
            </dgm:else>
          </dgm:choose>
        </dgm:if>
        <dgm:else name="Name24">
          <dgm:choose name="Name25">
            <dgm:if name="Name26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15"/>
                <dgm:constr type="h" for="ch" forName="picture_2" refType="h" refFor="ch" refForName="picture_1" fact="0.15"/>
                <dgm:constr type="l" for="ch" forName="picture_2" refType="w" refFor="ch" refForName="picture_1" fact="1.4363"/>
                <dgm:constr type="ctrY" for="ch" forName="picture_2" refType="h" refFor="ch" refForName="picture_1" fact="0.075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15"/>
                <dgm:constr type="h" for="ch" forName="picture_3" refType="h" refFor="ch" refForName="picture_1" fact="0.15"/>
                <dgm:constr type="l" for="ch" forName="picture_3" refType="w" refFor="ch" refForName="picture_1" fact="1.2898"/>
                <dgm:constr type="ctrY" for="ch" forName="picture_3" refType="h" refFor="ch" refForName="picture_1" fact="0.227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15"/>
                <dgm:constr type="h" for="ch" forName="picture_4" refType="h" refFor="ch" refForName="picture_1" fact="0.15"/>
                <dgm:constr type="l" for="ch" forName="picture_4" refType="w" refFor="ch" refForName="picture_1" fact="1.21"/>
                <dgm:constr type="ctrY" for="ch" forName="picture_4" refType="h" refFor="ch" refForName="picture_1" fact="0.405"/>
                <dgm:constr type="l" for="ch" forName="line_4" refType="ctrX" refFor="ch" refForName="picture_1"/>
                <dgm:constr type="h" for="ch" forName="line_4"/>
                <dgm:constr type="r" for="ch" forName="line_4" refType="ctrX" refFor="ch" refForName="picture_4"/>
                <dgm:constr type="ctrY" for="ch" forName="line_4" refType="ctrY" refFor="ch" refForName="picture_4"/>
                <dgm:constr type="r" for="ch" forName="textparent_4" refType="w"/>
                <dgm:constr type="h" for="ch" forName="textparent_4" refType="h" refFor="ch" refForName="picture_4"/>
                <dgm:constr type="l" for="ch" forName="textparent_4" refType="r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15"/>
                <dgm:constr type="h" for="ch" forName="picture_5" refType="h" refFor="ch" refForName="picture_1" fact="0.15"/>
                <dgm:constr type="l" for="ch" forName="picture_5" refType="w" refFor="ch" refForName="picture_1" fact="1.21"/>
                <dgm:constr type="ctrY" for="ch" forName="picture_5" refType="h" refFor="ch" refForName="picture_1" fact="0.595"/>
                <dgm:constr type="l" for="ch" forName="line_5" refType="ctrX" refFor="ch" refForName="picture_1"/>
                <dgm:constr type="h" for="ch" forName="line_5"/>
                <dgm:constr type="r" for="ch" forName="line_5" refType="ctrX" refFor="ch" refForName="picture_5"/>
                <dgm:constr type="ctrY" for="ch" forName="line_5" refType="ctrY" refFor="ch" refForName="picture_5"/>
                <dgm:constr type="r" for="ch" forName="textparent_5" refType="w"/>
                <dgm:constr type="h" for="ch" forName="textparent_5" refType="h" refFor="ch" refForName="picture_5"/>
                <dgm:constr type="l" for="ch" forName="textparent_5" refType="r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  <dgm:constr type="w" for="ch" forName="picture_6" refType="w" refFor="ch" refForName="picture_1" fact="0.15"/>
                <dgm:constr type="h" for="ch" forName="picture_6" refType="h" refFor="ch" refForName="picture_1" fact="0.15"/>
                <dgm:constr type="l" for="ch" forName="picture_6" refType="w" refFor="ch" refForName="picture_1" fact="1.2898"/>
                <dgm:constr type="ctrY" for="ch" forName="picture_6" refType="h" refFor="ch" refForName="picture_1" fact="0.773"/>
                <dgm:constr type="l" for="ch" forName="line_6" refType="ctrX" refFor="ch" refForName="picture_1"/>
                <dgm:constr type="h" for="ch" forName="line_6"/>
                <dgm:constr type="r" for="ch" forName="line_6" refType="ctrX" refFor="ch" refForName="picture_6"/>
                <dgm:constr type="ctrY" for="ch" forName="line_6" refType="ctrY" refFor="ch" refForName="picture_6"/>
                <dgm:constr type="r" for="ch" forName="textparent_6" refType="w"/>
                <dgm:constr type="h" for="ch" forName="textparent_6" refType="h" refFor="ch" refForName="picture_6"/>
                <dgm:constr type="l" for="ch" forName="textparent_6" refType="r" refFor="ch" refForName="picture_6"/>
                <dgm:constr type="ctrY" for="ch" forName="textparent_6" refType="ctrY" refFor="ch" refForName="picture_6"/>
                <dgm:constr type="primFontSz" for="des" forName="text_6" refType="primFontSz" refFor="des" refForName="text_2" op="equ"/>
                <dgm:constr type="w" for="ch" forName="picture_7" refType="w" refFor="ch" refForName="picture_1" fact="0.15"/>
                <dgm:constr type="h" for="ch" forName="picture_7" refType="h" refFor="ch" refForName="picture_1" fact="0.15"/>
                <dgm:constr type="l" for="ch" forName="picture_7" refType="w" refFor="ch" refForName="picture_1" fact="1.4363"/>
                <dgm:constr type="ctrY" for="ch" forName="picture_7" refType="h" refFor="ch" refForName="picture_1" fact="0.925"/>
                <dgm:constr type="l" for="ch" forName="line_7" refType="ctrX" refFor="ch" refForName="picture_1"/>
                <dgm:constr type="h" for="ch" forName="line_7"/>
                <dgm:constr type="r" for="ch" forName="line_7" refType="ctrX" refFor="ch" refForName="picture_7"/>
                <dgm:constr type="ctrY" for="ch" forName="line_7" refType="ctrY" refFor="ch" refForName="picture_7"/>
                <dgm:constr type="r" for="ch" forName="textparent_7" refType="w"/>
                <dgm:constr type="h" for="ch" forName="textparent_7" refType="h" refFor="ch" refForName="picture_7"/>
                <dgm:constr type="l" for="ch" forName="textparent_7" refType="r" refFor="ch" refForName="picture_7"/>
                <dgm:constr type="ctrY" for="ch" forName="textparent_7" refType="ctrY" refFor="ch" refForName="picture_7"/>
                <dgm:constr type="primFontSz" for="des" forName="text_7" refType="primFontSz" refFor="des" refForName="text_2" op="equ"/>
              </dgm:constrLst>
            </dgm:if>
            <dgm:else name="Name27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15"/>
                <dgm:constr type="h" for="ch" forName="picture_2" refType="h" refFor="ch" refForName="picture_1" fact="0.15"/>
                <dgm:constr type="r" for="ch" forName="picture_2" refType="w"/>
                <dgm:constr type="rOff" for="ch" forName="picture_2" refType="w" refFor="ch" refForName="picture_1" fact="-1.4363"/>
                <dgm:constr type="ctrY" for="ch" forName="picture_2" refType="h" refFor="ch" refForName="picture_1" fact="0.075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15"/>
                <dgm:constr type="h" for="ch" forName="picture_3" refType="h" refFor="ch" refForName="picture_1" fact="0.15"/>
                <dgm:constr type="r" for="ch" forName="picture_3" refType="w"/>
                <dgm:constr type="rOff" for="ch" forName="picture_3" refType="w" refFor="ch" refForName="picture_1" fact="-1.2898"/>
                <dgm:constr type="ctrY" for="ch" forName="picture_3" refType="h" refFor="ch" refForName="picture_1" fact="0.227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15"/>
                <dgm:constr type="h" for="ch" forName="picture_4" refType="h" refFor="ch" refForName="picture_1" fact="0.15"/>
                <dgm:constr type="r" for="ch" forName="picture_4" refType="w"/>
                <dgm:constr type="rOff" for="ch" forName="picture_4" refType="w" refFor="ch" refForName="picture_1" fact="-1.21"/>
                <dgm:constr type="ctrY" for="ch" forName="picture_4" refType="h" refFor="ch" refForName="picture_1" fact="0.405"/>
                <dgm:constr type="r" for="ch" forName="line_4" refType="ctrX" refFor="ch" refForName="picture_1"/>
                <dgm:constr type="h" for="ch" forName="line_4"/>
                <dgm:constr type="l" for="ch" forName="line_4" refType="ctrX" refFor="ch" refForName="picture_4"/>
                <dgm:constr type="ctrY" for="ch" forName="line_4" refType="ctrY" refFor="ch" refForName="picture_4"/>
                <dgm:constr type="l" for="ch" forName="textparent_4"/>
                <dgm:constr type="h" for="ch" forName="textparent_4" refType="h" refFor="ch" refForName="picture_4"/>
                <dgm:constr type="r" for="ch" forName="textparent_4" refType="l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15"/>
                <dgm:constr type="h" for="ch" forName="picture_5" refType="h" refFor="ch" refForName="picture_1" fact="0.15"/>
                <dgm:constr type="r" for="ch" forName="picture_5" refType="w"/>
                <dgm:constr type="rOff" for="ch" forName="picture_5" refType="w" refFor="ch" refForName="picture_1" fact="-1.21"/>
                <dgm:constr type="ctrY" for="ch" forName="picture_5" refType="h" refFor="ch" refForName="picture_1" fact="0.595"/>
                <dgm:constr type="r" for="ch" forName="line_5" refType="ctrX" refFor="ch" refForName="picture_1"/>
                <dgm:constr type="h" for="ch" forName="line_5"/>
                <dgm:constr type="l" for="ch" forName="line_5" refType="ctrX" refFor="ch" refForName="picture_5"/>
                <dgm:constr type="ctrY" for="ch" forName="line_5" refType="ctrY" refFor="ch" refForName="picture_5"/>
                <dgm:constr type="l" for="ch" forName="textparent_5"/>
                <dgm:constr type="h" for="ch" forName="textparent_5" refType="h" refFor="ch" refForName="picture_5"/>
                <dgm:constr type="r" for="ch" forName="textparent_5" refType="l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  <dgm:constr type="w" for="ch" forName="picture_6" refType="w" refFor="ch" refForName="picture_1" fact="0.15"/>
                <dgm:constr type="h" for="ch" forName="picture_6" refType="h" refFor="ch" refForName="picture_1" fact="0.15"/>
                <dgm:constr type="r" for="ch" forName="picture_6" refType="w"/>
                <dgm:constr type="rOff" for="ch" forName="picture_6" refType="w" refFor="ch" refForName="picture_1" fact="-1.2898"/>
                <dgm:constr type="ctrY" for="ch" forName="picture_6" refType="h" refFor="ch" refForName="picture_1" fact="0.773"/>
                <dgm:constr type="r" for="ch" forName="line_6" refType="ctrX" refFor="ch" refForName="picture_1"/>
                <dgm:constr type="h" for="ch" forName="line_6"/>
                <dgm:constr type="l" for="ch" forName="line_6" refType="ctrX" refFor="ch" refForName="picture_6"/>
                <dgm:constr type="ctrY" for="ch" forName="line_6" refType="ctrY" refFor="ch" refForName="picture_6"/>
                <dgm:constr type="l" for="ch" forName="textparent_6"/>
                <dgm:constr type="h" for="ch" forName="textparent_6" refType="h" refFor="ch" refForName="picture_6"/>
                <dgm:constr type="r" for="ch" forName="textparent_6" refType="l" refFor="ch" refForName="picture_6"/>
                <dgm:constr type="ctrY" for="ch" forName="textparent_6" refType="ctrY" refFor="ch" refForName="picture_6"/>
                <dgm:constr type="primFontSz" for="des" forName="text_6" refType="primFontSz" refFor="des" refForName="text_2" op="equ"/>
                <dgm:constr type="w" for="ch" forName="picture_7" refType="w" refFor="ch" refForName="picture_1" fact="0.15"/>
                <dgm:constr type="h" for="ch" forName="picture_7" refType="h" refFor="ch" refForName="picture_1" fact="0.15"/>
                <dgm:constr type="r" for="ch" forName="picture_7" refType="w"/>
                <dgm:constr type="rOff" for="ch" forName="picture_7" refType="w" refFor="ch" refForName="picture_1" fact="-1.4363"/>
                <dgm:constr type="ctrY" for="ch" forName="picture_7" refType="h" refFor="ch" refForName="picture_1" fact="0.925"/>
                <dgm:constr type="r" for="ch" forName="line_7" refType="ctrX" refFor="ch" refForName="picture_1"/>
                <dgm:constr type="h" for="ch" forName="line_7"/>
                <dgm:constr type="l" for="ch" forName="line_7" refType="ctrX" refFor="ch" refForName="picture_7"/>
                <dgm:constr type="ctrY" for="ch" forName="line_7" refType="ctrY" refFor="ch" refForName="picture_7"/>
                <dgm:constr type="l" for="ch" forName="textparent_7"/>
                <dgm:constr type="h" for="ch" forName="textparent_7" refType="h" refFor="ch" refForName="picture_7"/>
                <dgm:constr type="r" for="ch" forName="textparent_7" refType="l" refFor="ch" refForName="picture_7"/>
                <dgm:constr type="ctrY" for="ch" forName="textparent_7" refType="ctrY" refFor="ch" refForName="picture_7"/>
                <dgm:constr type="primFontSz" for="des" forName="text_7" refType="primFontSz" refFor="des" refForName="text_2" op="equ"/>
              </dgm:constrLst>
            </dgm:else>
          </dgm:choose>
        </dgm:else>
      </dgm:choose>
      <dgm:forEach name="wrapper" axis="self" ptType="parTrans">
        <dgm:forEach name="wrapper2" axis="self" ptType="sibTrans" st="2">
          <dgm:forEach name="pictureRepeat" axis="self">
            <dgm:layoutNode name="pictureRepeatNode" styleLbl="alignImgPlace1">
              <dgm:alg type="sp"/>
              <dgm:shape xmlns:r="http://schemas.openxmlformats.org/officeDocument/2006/relationships" type="ellipse" r:blip="" blipPhldr="1">
                <dgm:adjLst/>
              </dgm:shape>
              <dgm:presOf axis="self"/>
            </dgm:layoutNode>
          </dgm:forEach>
        </dgm:forEach>
      </dgm:forEach>
      <dgm:forEach name="Name28" axis="ch" ptType="sibTrans" hideLastTrans="0" cnt="1">
        <dgm:layoutNode name="picture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9" ref="pictureRepeat"/>
        </dgm:layoutNode>
      </dgm:forEach>
      <dgm:forEach name="Name30" axis="ch" ptType="node" cnt="1">
        <dgm:layoutNode name="text_1" styleLbl="node1">
          <dgm:varLst>
            <dgm:bulletEnabled val="1"/>
          </dgm:varLst>
          <dgm:alg type="tx">
            <dgm:param type="txAnchorVert" val="b"/>
            <dgm:param type="txAnchorVertCh" val="b"/>
            <dgm:param type="parTxRTLAlign" val="r"/>
            <dgm:param type="shpTxRTLAlignCh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primFontSz" val="65"/>
            <dgm:constr type="lMarg"/>
            <dgm:constr type="rMarg"/>
            <dgm:constr type="tMarg"/>
            <dgm:constr type="bMarg"/>
          </dgm:constrLst>
          <dgm:ruleLst>
            <dgm:rule type="primFontSz" val="5" fact="NaN" max="NaN"/>
          </dgm:ruleLst>
        </dgm:layoutNode>
      </dgm:forEach>
      <dgm:forEach name="Name31" axis="ch" ptType="sibTrans" hideLastTrans="0" st="2" cnt="1">
        <dgm:layoutNode name="picture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2" ref="pictureRepeat"/>
        </dgm:layoutNode>
      </dgm:forEach>
      <dgm:forEach name="Name33" axis="ch" ptType="node" st="2" cnt="1">
        <dgm:layoutNode name="line_2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2">
          <dgm:choose name="Name34">
            <dgm:if name="Name35" func="var" arg="dir" op="equ" val="norm">
              <dgm:alg type="lin">
                <dgm:param type="horzAlign" val="l"/>
              </dgm:alg>
            </dgm:if>
            <dgm:else name="Name36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2" refType="w"/>
            <dgm:constr type="h" for="ch" forName="text_2" refType="h"/>
          </dgm:constrLst>
          <dgm:presOf/>
          <dgm:layoutNode name="text_2" styleLbl="revTx">
            <dgm:varLst>
              <dgm:bulletEnabled val="1"/>
            </dgm:varLst>
            <dgm:choose name="Name37">
              <dgm:if name="Name38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39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40" axis="ch" ptType="sibTrans" hideLastTrans="0" st="3" cnt="1">
        <dgm:layoutNode name="picture_3">
          <dgm:alg type="sp"/>
          <dgm:shape xmlns:r="http://schemas.openxmlformats.org/officeDocument/2006/relationships" r:blip="">
            <dgm:adjLst/>
          </dgm:shape>
          <dgm:presOf/>
          <dgm:constrLst/>
          <dgm:forEach name="Name41" ref="pictureRepeat"/>
        </dgm:layoutNode>
      </dgm:forEach>
      <dgm:forEach name="Name42" axis="ch" ptType="node" st="3" cnt="1">
        <dgm:layoutNode name="line_3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3">
          <dgm:choose name="Name43">
            <dgm:if name="Name44" func="var" arg="dir" op="equ" val="norm">
              <dgm:alg type="lin">
                <dgm:param type="horzAlign" val="l"/>
              </dgm:alg>
            </dgm:if>
            <dgm:else name="Name45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3" refType="w"/>
            <dgm:constr type="h" for="ch" forName="text_3" refType="h"/>
          </dgm:constrLst>
          <dgm:presOf/>
          <dgm:layoutNode name="text_3" styleLbl="revTx">
            <dgm:varLst>
              <dgm:bulletEnabled val="1"/>
            </dgm:varLst>
            <dgm:choose name="Name46">
              <dgm:if name="Name47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48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49" axis="ch" ptType="sibTrans" hideLastTrans="0" st="4" cnt="1">
        <dgm:layoutNode name="picture_4">
          <dgm:alg type="sp"/>
          <dgm:shape xmlns:r="http://schemas.openxmlformats.org/officeDocument/2006/relationships" r:blip="">
            <dgm:adjLst/>
          </dgm:shape>
          <dgm:presOf/>
          <dgm:constrLst/>
          <dgm:forEach name="Name50" ref="pictureRepeat"/>
        </dgm:layoutNode>
      </dgm:forEach>
      <dgm:forEach name="Name51" axis="ch" ptType="node" st="4" cnt="1">
        <dgm:layoutNode name="line_4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4">
          <dgm:choose name="Name52">
            <dgm:if name="Name53" func="var" arg="dir" op="equ" val="norm">
              <dgm:alg type="lin">
                <dgm:param type="horzAlign" val="l"/>
              </dgm:alg>
            </dgm:if>
            <dgm:else name="Name54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4" refType="w"/>
            <dgm:constr type="h" for="ch" forName="text_4" refType="h"/>
          </dgm:constrLst>
          <dgm:presOf/>
          <dgm:layoutNode name="text_4" styleLbl="revTx">
            <dgm:varLst>
              <dgm:bulletEnabled val="1"/>
            </dgm:varLst>
            <dgm:choose name="Name55">
              <dgm:if name="Name56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57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58" axis="ch" ptType="sibTrans" hideLastTrans="0" st="5" cnt="1">
        <dgm:layoutNode name="picture_5">
          <dgm:alg type="sp"/>
          <dgm:shape xmlns:r="http://schemas.openxmlformats.org/officeDocument/2006/relationships" r:blip="">
            <dgm:adjLst/>
          </dgm:shape>
          <dgm:presOf/>
          <dgm:constrLst/>
          <dgm:forEach name="Name59" ref="pictureRepeat"/>
        </dgm:layoutNode>
      </dgm:forEach>
      <dgm:forEach name="Name60" axis="ch" ptType="node" st="5" cnt="1">
        <dgm:layoutNode name="line_5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5">
          <dgm:choose name="Name61">
            <dgm:if name="Name62" func="var" arg="dir" op="equ" val="norm">
              <dgm:alg type="lin">
                <dgm:param type="horzAlign" val="l"/>
              </dgm:alg>
            </dgm:if>
            <dgm:else name="Name63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5" refType="w"/>
            <dgm:constr type="h" for="ch" forName="text_5" refType="h"/>
          </dgm:constrLst>
          <dgm:presOf/>
          <dgm:layoutNode name="text_5" styleLbl="revTx">
            <dgm:varLst>
              <dgm:bulletEnabled val="1"/>
            </dgm:varLst>
            <dgm:choose name="Name64">
              <dgm:if name="Name65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66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67" axis="ch" ptType="sibTrans" hideLastTrans="0" st="6" cnt="1">
        <dgm:layoutNode name="picture_6">
          <dgm:alg type="sp"/>
          <dgm:shape xmlns:r="http://schemas.openxmlformats.org/officeDocument/2006/relationships" r:blip="">
            <dgm:adjLst/>
          </dgm:shape>
          <dgm:presOf/>
          <dgm:constrLst/>
          <dgm:forEach name="Name68" ref="pictureRepeat"/>
        </dgm:layoutNode>
      </dgm:forEach>
      <dgm:forEach name="Name69" axis="ch" ptType="node" st="6" cnt="1">
        <dgm:layoutNode name="line_6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6">
          <dgm:choose name="Name70">
            <dgm:if name="Name71" func="var" arg="dir" op="equ" val="norm">
              <dgm:alg type="lin">
                <dgm:param type="horzAlign" val="l"/>
              </dgm:alg>
            </dgm:if>
            <dgm:else name="Name72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6" refType="w"/>
            <dgm:constr type="h" for="ch" forName="text_6" refType="h"/>
          </dgm:constrLst>
          <dgm:presOf/>
          <dgm:layoutNode name="text_6" styleLbl="revTx">
            <dgm:varLst>
              <dgm:bulletEnabled val="1"/>
            </dgm:varLst>
            <dgm:choose name="Name73">
              <dgm:if name="Name74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75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76" axis="ch" ptType="sibTrans" hideLastTrans="0" st="7" cnt="1">
        <dgm:layoutNode name="picture_7">
          <dgm:alg type="sp"/>
          <dgm:shape xmlns:r="http://schemas.openxmlformats.org/officeDocument/2006/relationships" r:blip="">
            <dgm:adjLst/>
          </dgm:shape>
          <dgm:presOf/>
          <dgm:constrLst/>
          <dgm:forEach name="Name77" ref="pictureRepeat"/>
        </dgm:layoutNode>
      </dgm:forEach>
      <dgm:forEach name="Name78" axis="ch" ptType="node" st="7" cnt="1">
        <dgm:layoutNode name="line_7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7">
          <dgm:choose name="Name79">
            <dgm:if name="Name80" func="var" arg="dir" op="equ" val="norm">
              <dgm:alg type="lin">
                <dgm:param type="horzAlign" val="l"/>
              </dgm:alg>
            </dgm:if>
            <dgm:else name="Name81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7" refType="w"/>
            <dgm:constr type="h" for="ch" forName="text_7" refType="h"/>
          </dgm:constrLst>
          <dgm:presOf/>
          <dgm:layoutNode name="text_7" styleLbl="revTx">
            <dgm:varLst>
              <dgm:bulletEnabled val="1"/>
            </dgm:varLst>
            <dgm:choose name="Name82">
              <dgm:if name="Name83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84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MX" dirty="0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A0A003A-1A3A-4CC8-9162-23A2CAF82D8A}" type="datetimeFigureOut">
              <a:rPr lang="es-MX" smtClean="0"/>
              <a:t>29/06/2020</a:t>
            </a:fld>
            <a:endParaRPr lang="es-MX" dirty="0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MX" dirty="0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MX" dirty="0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2230539-2DDC-455B-93F3-47F201DC49DD}" type="slidenum">
              <a:rPr lang="es-MX" smtClean="0"/>
              <a:t>‹Nº›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41031444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2230539-2DDC-455B-93F3-47F201DC49DD}" type="slidenum">
              <a:rPr lang="es-MX" smtClean="0"/>
              <a:t>13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63571032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s-ES_tradnl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_tradnl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D2A34-4858-F34E-8A81-FA72EB551511}" type="datetimeFigureOut">
              <a:rPr lang="en-US" smtClean="0"/>
              <a:t>6/29/2020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302D3C-2CEE-0141-97DA-6B46C46C41EF}" type="slidenum">
              <a:rPr lang="en-US" smtClean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_tradnl"/>
              <a:t>Click to edit Master text styles</a:t>
            </a:r>
          </a:p>
          <a:p>
            <a:pPr lvl="1"/>
            <a:r>
              <a:rPr lang="es-ES_tradnl"/>
              <a:t>Second level</a:t>
            </a:r>
          </a:p>
          <a:p>
            <a:pPr lvl="2"/>
            <a:r>
              <a:rPr lang="es-ES_tradnl"/>
              <a:t>Third level</a:t>
            </a:r>
          </a:p>
          <a:p>
            <a:pPr lvl="3"/>
            <a:r>
              <a:rPr lang="es-ES_tradnl"/>
              <a:t>Fourth level</a:t>
            </a:r>
          </a:p>
          <a:p>
            <a:pPr lvl="4"/>
            <a:r>
              <a:rPr lang="es-ES_tradnl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D2A34-4858-F34E-8A81-FA72EB551511}" type="datetimeFigureOut">
              <a:rPr lang="en-US" smtClean="0"/>
              <a:t>6/29/2020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302D3C-2CEE-0141-97DA-6B46C46C41EF}" type="slidenum">
              <a:rPr lang="en-US" smtClean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54781"/>
            <a:ext cx="2057400" cy="3290888"/>
          </a:xfrm>
        </p:spPr>
        <p:txBody>
          <a:bodyPr vert="eaVert"/>
          <a:lstStyle/>
          <a:p>
            <a:r>
              <a:rPr lang="es-ES_tradnl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54781"/>
            <a:ext cx="6019800" cy="3290888"/>
          </a:xfrm>
        </p:spPr>
        <p:txBody>
          <a:bodyPr vert="eaVert"/>
          <a:lstStyle/>
          <a:p>
            <a:pPr lvl="0"/>
            <a:r>
              <a:rPr lang="es-ES_tradnl"/>
              <a:t>Click to edit Master text styles</a:t>
            </a:r>
          </a:p>
          <a:p>
            <a:pPr lvl="1"/>
            <a:r>
              <a:rPr lang="es-ES_tradnl"/>
              <a:t>Second level</a:t>
            </a:r>
          </a:p>
          <a:p>
            <a:pPr lvl="2"/>
            <a:r>
              <a:rPr lang="es-ES_tradnl"/>
              <a:t>Third level</a:t>
            </a:r>
          </a:p>
          <a:p>
            <a:pPr lvl="3"/>
            <a:r>
              <a:rPr lang="es-ES_tradnl"/>
              <a:t>Fourth level</a:t>
            </a:r>
          </a:p>
          <a:p>
            <a:pPr lvl="4"/>
            <a:r>
              <a:rPr lang="es-ES_tradnl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D2A34-4858-F34E-8A81-FA72EB551511}" type="datetimeFigureOut">
              <a:rPr lang="en-US" smtClean="0"/>
              <a:t>6/29/2020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302D3C-2CEE-0141-97DA-6B46C46C41EF}" type="slidenum">
              <a:rPr lang="en-US" smtClean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_tradnl"/>
              <a:t>Click to edit Master text styles</a:t>
            </a:r>
          </a:p>
          <a:p>
            <a:pPr lvl="1"/>
            <a:r>
              <a:rPr lang="es-ES_tradnl"/>
              <a:t>Second level</a:t>
            </a:r>
          </a:p>
          <a:p>
            <a:pPr lvl="2"/>
            <a:r>
              <a:rPr lang="es-ES_tradnl"/>
              <a:t>Third level</a:t>
            </a:r>
          </a:p>
          <a:p>
            <a:pPr lvl="3"/>
            <a:r>
              <a:rPr lang="es-ES_tradnl"/>
              <a:t>Fourth level</a:t>
            </a:r>
          </a:p>
          <a:p>
            <a:pPr lvl="4"/>
            <a:r>
              <a:rPr lang="es-ES_tradnl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D2A34-4858-F34E-8A81-FA72EB551511}" type="datetimeFigureOut">
              <a:rPr lang="en-US" smtClean="0"/>
              <a:t>6/29/2020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302D3C-2CEE-0141-97DA-6B46C46C41EF}" type="slidenum">
              <a:rPr lang="en-US" smtClean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_tradnl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_tradnl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D2A34-4858-F34E-8A81-FA72EB551511}" type="datetimeFigureOut">
              <a:rPr lang="en-US" smtClean="0"/>
              <a:t>6/29/2020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302D3C-2CEE-0141-97DA-6B46C46C41EF}" type="slidenum">
              <a:rPr lang="en-US" smtClean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/>
              <a:t>Click to edit Master text styles</a:t>
            </a:r>
          </a:p>
          <a:p>
            <a:pPr lvl="1"/>
            <a:r>
              <a:rPr lang="es-ES_tradnl"/>
              <a:t>Second level</a:t>
            </a:r>
          </a:p>
          <a:p>
            <a:pPr lvl="2"/>
            <a:r>
              <a:rPr lang="es-ES_tradnl"/>
              <a:t>Third level</a:t>
            </a:r>
          </a:p>
          <a:p>
            <a:pPr lvl="3"/>
            <a:r>
              <a:rPr lang="es-ES_tradnl"/>
              <a:t>Fourth level</a:t>
            </a:r>
          </a:p>
          <a:p>
            <a:pPr lvl="4"/>
            <a:r>
              <a:rPr lang="es-ES_tradnl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/>
              <a:t>Click to edit Master text styles</a:t>
            </a:r>
          </a:p>
          <a:p>
            <a:pPr lvl="1"/>
            <a:r>
              <a:rPr lang="es-ES_tradnl"/>
              <a:t>Second level</a:t>
            </a:r>
          </a:p>
          <a:p>
            <a:pPr lvl="2"/>
            <a:r>
              <a:rPr lang="es-ES_tradnl"/>
              <a:t>Third level</a:t>
            </a:r>
          </a:p>
          <a:p>
            <a:pPr lvl="3"/>
            <a:r>
              <a:rPr lang="es-ES_tradnl"/>
              <a:t>Fourth level</a:t>
            </a:r>
          </a:p>
          <a:p>
            <a:pPr lvl="4"/>
            <a:r>
              <a:rPr lang="es-ES_tradnl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D2A34-4858-F34E-8A81-FA72EB551511}" type="datetimeFigureOut">
              <a:rPr lang="en-US" smtClean="0"/>
              <a:t>6/29/2020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302D3C-2CEE-0141-97DA-6B46C46C41EF}" type="slidenum">
              <a:rPr lang="en-US" smtClean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es-ES_tradnl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/>
              <a:t>Click to edit Master text styles</a:t>
            </a:r>
          </a:p>
          <a:p>
            <a:pPr lvl="1"/>
            <a:r>
              <a:rPr lang="es-ES_tradnl"/>
              <a:t>Second level</a:t>
            </a:r>
          </a:p>
          <a:p>
            <a:pPr lvl="2"/>
            <a:r>
              <a:rPr lang="es-ES_tradnl"/>
              <a:t>Third level</a:t>
            </a:r>
          </a:p>
          <a:p>
            <a:pPr lvl="3"/>
            <a:r>
              <a:rPr lang="es-ES_tradnl"/>
              <a:t>Fourth level</a:t>
            </a:r>
          </a:p>
          <a:p>
            <a:pPr lvl="4"/>
            <a:r>
              <a:rPr lang="es-ES_tradnl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/>
              <a:t>Click to edit Master text styles</a:t>
            </a:r>
          </a:p>
          <a:p>
            <a:pPr lvl="1"/>
            <a:r>
              <a:rPr lang="es-ES_tradnl"/>
              <a:t>Second level</a:t>
            </a:r>
          </a:p>
          <a:p>
            <a:pPr lvl="2"/>
            <a:r>
              <a:rPr lang="es-ES_tradnl"/>
              <a:t>Third level</a:t>
            </a:r>
          </a:p>
          <a:p>
            <a:pPr lvl="3"/>
            <a:r>
              <a:rPr lang="es-ES_tradnl"/>
              <a:t>Fourth level</a:t>
            </a:r>
          </a:p>
          <a:p>
            <a:pPr lvl="4"/>
            <a:r>
              <a:rPr lang="es-ES_tradnl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D2A34-4858-F34E-8A81-FA72EB551511}" type="datetimeFigureOut">
              <a:rPr lang="en-US" smtClean="0"/>
              <a:t>6/29/2020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302D3C-2CEE-0141-97DA-6B46C46C41EF}" type="slidenum">
              <a:rPr lang="en-US" smtClean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D2A34-4858-F34E-8A81-FA72EB551511}" type="datetimeFigureOut">
              <a:rPr lang="en-US" smtClean="0"/>
              <a:t>6/29/2020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302D3C-2CEE-0141-97DA-6B46C46C41EF}" type="slidenum">
              <a:rPr lang="en-US" smtClean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D2A34-4858-F34E-8A81-FA72EB551511}" type="datetimeFigureOut">
              <a:rPr lang="en-US" smtClean="0"/>
              <a:t>6/29/2020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302D3C-2CEE-0141-97DA-6B46C46C41EF}" type="slidenum">
              <a:rPr lang="en-US" smtClean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_tradnl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_tradnl"/>
              <a:t>Click to edit Master text styles</a:t>
            </a:r>
          </a:p>
          <a:p>
            <a:pPr lvl="1"/>
            <a:r>
              <a:rPr lang="es-ES_tradnl"/>
              <a:t>Second level</a:t>
            </a:r>
          </a:p>
          <a:p>
            <a:pPr lvl="2"/>
            <a:r>
              <a:rPr lang="es-ES_tradnl"/>
              <a:t>Third level</a:t>
            </a:r>
          </a:p>
          <a:p>
            <a:pPr lvl="3"/>
            <a:r>
              <a:rPr lang="es-ES_tradnl"/>
              <a:t>Fourth level</a:t>
            </a:r>
          </a:p>
          <a:p>
            <a:pPr lvl="4"/>
            <a:r>
              <a:rPr lang="es-ES_tradnl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D2A34-4858-F34E-8A81-FA72EB551511}" type="datetimeFigureOut">
              <a:rPr lang="en-US" smtClean="0"/>
              <a:t>6/29/2020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302D3C-2CEE-0141-97DA-6B46C46C41EF}" type="slidenum">
              <a:rPr lang="en-US" smtClean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_tradnl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D2A34-4858-F34E-8A81-FA72EB551511}" type="datetimeFigureOut">
              <a:rPr lang="en-US" smtClean="0"/>
              <a:t>6/29/2020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302D3C-2CEE-0141-97DA-6B46C46C41EF}" type="slidenum">
              <a:rPr lang="en-US" smtClean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_tradnl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_tradnl"/>
              <a:t>Click to edit Master text styles</a:t>
            </a:r>
          </a:p>
          <a:p>
            <a:pPr lvl="1"/>
            <a:r>
              <a:rPr lang="es-ES_tradnl"/>
              <a:t>Second level</a:t>
            </a:r>
          </a:p>
          <a:p>
            <a:pPr lvl="2"/>
            <a:r>
              <a:rPr lang="es-ES_tradnl"/>
              <a:t>Third level</a:t>
            </a:r>
          </a:p>
          <a:p>
            <a:pPr lvl="3"/>
            <a:r>
              <a:rPr lang="es-ES_tradnl"/>
              <a:t>Fourth level</a:t>
            </a:r>
          </a:p>
          <a:p>
            <a:pPr lvl="4"/>
            <a:r>
              <a:rPr lang="es-ES_tradnl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AD2A34-4858-F34E-8A81-FA72EB551511}" type="datetimeFigureOut">
              <a:rPr lang="en-US" smtClean="0"/>
              <a:t>6/29/2020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302D3C-2CEE-0141-97DA-6B46C46C41EF}" type="slidenum">
              <a:rPr lang="en-US" smtClean="0"/>
              <a:t>‹Nº›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8.png"/><Relationship Id="rId4" Type="http://schemas.openxmlformats.org/officeDocument/2006/relationships/image" Target="../media/image17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9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1.xml"/><Relationship Id="rId3" Type="http://schemas.openxmlformats.org/officeDocument/2006/relationships/image" Target="../media/image3.png"/><Relationship Id="rId7" Type="http://schemas.openxmlformats.org/officeDocument/2006/relationships/diagramLayout" Target="../diagrams/layout1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diagramData" Target="../diagrams/data1.xml"/><Relationship Id="rId5" Type="http://schemas.openxmlformats.org/officeDocument/2006/relationships/image" Target="../media/image5.png"/><Relationship Id="rId10" Type="http://schemas.microsoft.com/office/2007/relationships/diagramDrawing" Target="../diagrams/drawing1.xml"/><Relationship Id="rId4" Type="http://schemas.openxmlformats.org/officeDocument/2006/relationships/image" Target="../media/image4.png"/><Relationship Id="rId9" Type="http://schemas.openxmlformats.org/officeDocument/2006/relationships/diagramColors" Target="../diagrams/colors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Relationship Id="rId9" Type="http://schemas.openxmlformats.org/officeDocument/2006/relationships/image" Target="../media/image9.jp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n 8"/>
          <p:cNvPicPr>
            <a:picLocks noChangeAspect="1"/>
          </p:cNvPicPr>
          <p:nvPr/>
        </p:nvPicPr>
        <p:blipFill rotWithShape="1">
          <a:blip r:embed="rId3"/>
          <a:srcRect l="24896" t="13315" r="24584" b="13871"/>
          <a:stretch/>
        </p:blipFill>
        <p:spPr>
          <a:xfrm>
            <a:off x="110355" y="1577006"/>
            <a:ext cx="4461645" cy="3276824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1038495"/>
            <a:ext cx="8964488" cy="538510"/>
          </a:xfrm>
        </p:spPr>
        <p:txBody>
          <a:bodyPr>
            <a:noAutofit/>
          </a:bodyPr>
          <a:lstStyle/>
          <a:p>
            <a:r>
              <a:rPr lang="es-MX" sz="2400" b="1" dirty="0">
                <a:solidFill>
                  <a:srgbClr val="660066"/>
                </a:solidFill>
                <a:latin typeface="Helvetica"/>
                <a:cs typeface="Helvetica"/>
              </a:rPr>
              <a:t>Antes de ingresar debes registrarte </a:t>
            </a:r>
          </a:p>
        </p:txBody>
      </p:sp>
      <p:cxnSp>
        <p:nvCxnSpPr>
          <p:cNvPr id="8" name="Conector recto de flecha 7"/>
          <p:cNvCxnSpPr/>
          <p:nvPr/>
        </p:nvCxnSpPr>
        <p:spPr>
          <a:xfrm>
            <a:off x="683568" y="4443958"/>
            <a:ext cx="792088" cy="0"/>
          </a:xfrm>
          <a:prstGeom prst="straightConnector1">
            <a:avLst/>
          </a:prstGeom>
          <a:ln w="57150">
            <a:solidFill>
              <a:srgbClr val="E02EA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Imagen 5">
            <a:extLst>
              <a:ext uri="{FF2B5EF4-FFF2-40B4-BE49-F238E27FC236}">
                <a16:creationId xmlns:a16="http://schemas.microsoft.com/office/drawing/2014/main" id="{E7ACD7B3-715E-4791-B35D-53025C4BA15B}"/>
              </a:ext>
            </a:extLst>
          </p:cNvPr>
          <p:cNvPicPr/>
          <p:nvPr/>
        </p:nvPicPr>
        <p:blipFill rotWithShape="1">
          <a:blip r:embed="rId4"/>
          <a:srcRect l="8485" t="12325" r="12838" b="9552"/>
          <a:stretch/>
        </p:blipFill>
        <p:spPr bwMode="auto">
          <a:xfrm>
            <a:off x="4788024" y="1577005"/>
            <a:ext cx="4139301" cy="3276824"/>
          </a:xfrm>
          <a:prstGeom prst="rect">
            <a:avLst/>
          </a:prstGeom>
          <a:ln>
            <a:solidFill>
              <a:schemeClr val="tx1"/>
            </a:solidFill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cxnSp>
        <p:nvCxnSpPr>
          <p:cNvPr id="11" name="Conector recto de flecha 10">
            <a:extLst>
              <a:ext uri="{FF2B5EF4-FFF2-40B4-BE49-F238E27FC236}">
                <a16:creationId xmlns:a16="http://schemas.microsoft.com/office/drawing/2014/main" id="{0A83D519-3205-463E-845B-C6E2775116D1}"/>
              </a:ext>
            </a:extLst>
          </p:cNvPr>
          <p:cNvCxnSpPr/>
          <p:nvPr/>
        </p:nvCxnSpPr>
        <p:spPr>
          <a:xfrm>
            <a:off x="5004048" y="4731990"/>
            <a:ext cx="792088" cy="0"/>
          </a:xfrm>
          <a:prstGeom prst="straightConnector1">
            <a:avLst/>
          </a:prstGeom>
          <a:ln w="57150">
            <a:solidFill>
              <a:srgbClr val="E02EA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7882215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n 8"/>
          <p:cNvPicPr>
            <a:picLocks noChangeAspect="1"/>
          </p:cNvPicPr>
          <p:nvPr/>
        </p:nvPicPr>
        <p:blipFill rotWithShape="1">
          <a:blip r:embed="rId3"/>
          <a:srcRect l="25208" t="12760" r="24792" b="13316"/>
          <a:stretch/>
        </p:blipFill>
        <p:spPr>
          <a:xfrm>
            <a:off x="210424" y="1577005"/>
            <a:ext cx="6233783" cy="3275956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7" name="Rectángulo 6"/>
          <p:cNvSpPr/>
          <p:nvPr/>
        </p:nvSpPr>
        <p:spPr>
          <a:xfrm>
            <a:off x="6588224" y="2255973"/>
            <a:ext cx="2293051" cy="18490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lnSpc>
                <a:spcPct val="107000"/>
              </a:lnSpc>
              <a:spcAft>
                <a:spcPts val="0"/>
              </a:spcAft>
              <a:buClr>
                <a:srgbClr val="990099"/>
              </a:buClr>
              <a:buFont typeface="Arial" panose="020B0604020202020204" pitchFamily="34" charset="0"/>
              <a:buChar char="•"/>
            </a:pPr>
            <a:r>
              <a:rPr lang="es-MX" dirty="0">
                <a:latin typeface="Helvetica" panose="020B06040202020202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Captura tu “usuario y contraseña”. </a:t>
            </a:r>
          </a:p>
          <a:p>
            <a:pPr marL="285750" indent="-285750" algn="just">
              <a:lnSpc>
                <a:spcPct val="107000"/>
              </a:lnSpc>
              <a:spcAft>
                <a:spcPts val="0"/>
              </a:spcAft>
              <a:buClr>
                <a:srgbClr val="990099"/>
              </a:buClr>
              <a:buFont typeface="Arial" panose="020B0604020202020204" pitchFamily="34" charset="0"/>
              <a:buChar char="•"/>
            </a:pPr>
            <a:endParaRPr lang="es-MX" dirty="0">
              <a:latin typeface="Helvetica" panose="020B0604020202020204" pitchFamily="34" charset="0"/>
              <a:ea typeface="Calibri" panose="020F0502020204030204" pitchFamily="34" charset="0"/>
              <a:cs typeface="Helvetica" panose="020B0604020202020204" pitchFamily="34" charset="0"/>
            </a:endParaRPr>
          </a:p>
          <a:p>
            <a:pPr marL="285750" indent="-285750" algn="just">
              <a:lnSpc>
                <a:spcPct val="107000"/>
              </a:lnSpc>
              <a:spcAft>
                <a:spcPts val="0"/>
              </a:spcAft>
              <a:buClr>
                <a:srgbClr val="990099"/>
              </a:buClr>
              <a:buFont typeface="Arial" panose="020B0604020202020204" pitchFamily="34" charset="0"/>
              <a:buChar char="•"/>
            </a:pPr>
            <a:r>
              <a:rPr lang="es-MX" dirty="0">
                <a:latin typeface="Helvetica" panose="020B06040202020202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Presiona el botón  </a:t>
            </a:r>
            <a:r>
              <a:rPr lang="es-MX" b="1" dirty="0">
                <a:latin typeface="Helvetica" panose="020B06040202020202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“Ingresar”</a:t>
            </a:r>
            <a:r>
              <a:rPr lang="es-MX" dirty="0">
                <a:latin typeface="Helvetica" panose="020B06040202020202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.</a:t>
            </a:r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id="{B61486A8-C2EC-4C87-9F49-29895AA74C0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99906" y="1038495"/>
            <a:ext cx="7716510" cy="538510"/>
          </a:xfrm>
        </p:spPr>
        <p:txBody>
          <a:bodyPr>
            <a:noAutofit/>
          </a:bodyPr>
          <a:lstStyle/>
          <a:p>
            <a:r>
              <a:rPr lang="es-MX" sz="2400" b="1" dirty="0">
                <a:solidFill>
                  <a:srgbClr val="660066"/>
                </a:solidFill>
                <a:latin typeface="Helvetica"/>
                <a:cs typeface="Helvetica"/>
              </a:rPr>
              <a:t>Es momento de entrar a CAVA INFO </a:t>
            </a:r>
          </a:p>
        </p:txBody>
      </p:sp>
      <p:cxnSp>
        <p:nvCxnSpPr>
          <p:cNvPr id="11" name="Conector recto de flecha 10">
            <a:extLst>
              <a:ext uri="{FF2B5EF4-FFF2-40B4-BE49-F238E27FC236}">
                <a16:creationId xmlns:a16="http://schemas.microsoft.com/office/drawing/2014/main" id="{A3DE0150-C197-482E-89FA-673A77677AD8}"/>
              </a:ext>
            </a:extLst>
          </p:cNvPr>
          <p:cNvCxnSpPr>
            <a:cxnSpLocks/>
          </p:cNvCxnSpPr>
          <p:nvPr/>
        </p:nvCxnSpPr>
        <p:spPr>
          <a:xfrm>
            <a:off x="1259632" y="3147814"/>
            <a:ext cx="1368152" cy="0"/>
          </a:xfrm>
          <a:prstGeom prst="straightConnector1">
            <a:avLst/>
          </a:prstGeom>
          <a:ln w="57150">
            <a:solidFill>
              <a:srgbClr val="E02EA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2471538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/>
          <p:cNvPicPr/>
          <p:nvPr/>
        </p:nvPicPr>
        <p:blipFill rotWithShape="1">
          <a:blip r:embed="rId3"/>
          <a:srcRect t="5980" r="2536" b="3985"/>
          <a:stretch/>
        </p:blipFill>
        <p:spPr bwMode="auto">
          <a:xfrm>
            <a:off x="539552" y="1563639"/>
            <a:ext cx="5299704" cy="3384376"/>
          </a:xfrm>
          <a:prstGeom prst="rect">
            <a:avLst/>
          </a:prstGeom>
          <a:ln>
            <a:solidFill>
              <a:schemeClr val="tx1"/>
            </a:solidFill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67544" y="1025129"/>
            <a:ext cx="8341723" cy="538510"/>
          </a:xfrm>
        </p:spPr>
        <p:txBody>
          <a:bodyPr>
            <a:noAutofit/>
          </a:bodyPr>
          <a:lstStyle/>
          <a:p>
            <a:r>
              <a:rPr lang="es-MX" sz="2400" b="1" dirty="0">
                <a:solidFill>
                  <a:srgbClr val="660066"/>
                </a:solidFill>
                <a:latin typeface="Helvetica"/>
                <a:cs typeface="Helvetica"/>
              </a:rPr>
              <a:t>¿Qué puedes consultar en CAVA INFO?</a:t>
            </a:r>
            <a:endParaRPr lang="es-MX" sz="2400" dirty="0">
              <a:solidFill>
                <a:srgbClr val="E02EA2"/>
              </a:solidFill>
              <a:latin typeface="Helvetica"/>
              <a:cs typeface="Helvetica"/>
            </a:endParaRPr>
          </a:p>
        </p:txBody>
      </p:sp>
      <p:sp>
        <p:nvSpPr>
          <p:cNvPr id="7" name="Rectángulo 6"/>
          <p:cNvSpPr/>
          <p:nvPr/>
        </p:nvSpPr>
        <p:spPr>
          <a:xfrm>
            <a:off x="6228184" y="1702579"/>
            <a:ext cx="2581083" cy="30344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es-MX" dirty="0">
                <a:latin typeface="Helvetica" panose="020B06040202020202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Al ingresar al tablero del usuario observarás:</a:t>
            </a: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endParaRPr lang="es-MX" dirty="0">
              <a:latin typeface="Helvetica" panose="020B0604020202020204" pitchFamily="34" charset="0"/>
              <a:ea typeface="Calibri" panose="020F0502020204030204" pitchFamily="34" charset="0"/>
              <a:cs typeface="Helvetica" panose="020B0604020202020204" pitchFamily="34" charset="0"/>
            </a:endParaRPr>
          </a:p>
          <a:p>
            <a:pPr marL="179388" indent="-179388" algn="just">
              <a:lnSpc>
                <a:spcPct val="107000"/>
              </a:lnSpc>
              <a:spcAft>
                <a:spcPts val="0"/>
              </a:spcAft>
              <a:buClr>
                <a:srgbClr val="800080"/>
              </a:buClr>
              <a:buFont typeface="Arial" panose="020B0604020202020204" pitchFamily="34" charset="0"/>
              <a:buChar char="•"/>
            </a:pPr>
            <a:r>
              <a:rPr lang="es-MX" dirty="0">
                <a:latin typeface="Helvetica" panose="020B06040202020202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Tu nombre.</a:t>
            </a:r>
          </a:p>
          <a:p>
            <a:pPr marL="179388" indent="-179388" algn="just">
              <a:lnSpc>
                <a:spcPct val="107000"/>
              </a:lnSpc>
              <a:spcAft>
                <a:spcPts val="0"/>
              </a:spcAft>
              <a:buClr>
                <a:srgbClr val="800080"/>
              </a:buClr>
              <a:buFont typeface="Arial" panose="020B0604020202020204" pitchFamily="34" charset="0"/>
              <a:buChar char="•"/>
            </a:pPr>
            <a:endParaRPr lang="es-MX" dirty="0">
              <a:latin typeface="Helvetica" panose="020B0604020202020204" pitchFamily="34" charset="0"/>
              <a:ea typeface="Calibri" panose="020F0502020204030204" pitchFamily="34" charset="0"/>
              <a:cs typeface="Helvetica" panose="020B0604020202020204" pitchFamily="34" charset="0"/>
            </a:endParaRPr>
          </a:p>
          <a:p>
            <a:pPr marL="179388" indent="-179388" algn="just">
              <a:lnSpc>
                <a:spcPct val="107000"/>
              </a:lnSpc>
              <a:spcAft>
                <a:spcPts val="0"/>
              </a:spcAft>
              <a:buClr>
                <a:srgbClr val="800080"/>
              </a:buClr>
              <a:buFont typeface="Arial" panose="020B0604020202020204" pitchFamily="34" charset="0"/>
              <a:buChar char="•"/>
            </a:pPr>
            <a:r>
              <a:rPr lang="es-MX" dirty="0">
                <a:latin typeface="Helvetica" panose="020B06040202020202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Los cursos vistos recientemente.</a:t>
            </a:r>
          </a:p>
          <a:p>
            <a:pPr marL="179388" indent="-179388" algn="just">
              <a:lnSpc>
                <a:spcPct val="107000"/>
              </a:lnSpc>
              <a:spcAft>
                <a:spcPts val="0"/>
              </a:spcAft>
              <a:buClr>
                <a:srgbClr val="800080"/>
              </a:buClr>
              <a:buFont typeface="Arial" panose="020B0604020202020204" pitchFamily="34" charset="0"/>
              <a:buChar char="•"/>
            </a:pPr>
            <a:endParaRPr lang="es-MX" dirty="0">
              <a:latin typeface="Helvetica" panose="020B0604020202020204" pitchFamily="34" charset="0"/>
              <a:ea typeface="Calibri" panose="020F0502020204030204" pitchFamily="34" charset="0"/>
              <a:cs typeface="Helvetica" panose="020B0604020202020204" pitchFamily="34" charset="0"/>
            </a:endParaRPr>
          </a:p>
          <a:p>
            <a:pPr marL="179388" indent="-179388" algn="just">
              <a:lnSpc>
                <a:spcPct val="107000"/>
              </a:lnSpc>
              <a:spcAft>
                <a:spcPts val="0"/>
              </a:spcAft>
              <a:buClr>
                <a:srgbClr val="800080"/>
              </a:buClr>
              <a:buFont typeface="Arial" panose="020B0604020202020204" pitchFamily="34" charset="0"/>
              <a:buChar char="•"/>
            </a:pPr>
            <a:r>
              <a:rPr lang="es-MX" dirty="0">
                <a:latin typeface="Helvetica" panose="020B06040202020202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Los avances de cursos tomados.</a:t>
            </a:r>
          </a:p>
        </p:txBody>
      </p:sp>
      <p:cxnSp>
        <p:nvCxnSpPr>
          <p:cNvPr id="8" name="Conector recto de flecha 7"/>
          <p:cNvCxnSpPr/>
          <p:nvPr/>
        </p:nvCxnSpPr>
        <p:spPr>
          <a:xfrm flipH="1" flipV="1">
            <a:off x="5161206" y="1782972"/>
            <a:ext cx="1080120" cy="797163"/>
          </a:xfrm>
          <a:prstGeom prst="straightConnector1">
            <a:avLst/>
          </a:prstGeom>
          <a:ln w="57150">
            <a:solidFill>
              <a:srgbClr val="E02EA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Conector recto de flecha 9"/>
          <p:cNvCxnSpPr>
            <a:cxnSpLocks/>
          </p:cNvCxnSpPr>
          <p:nvPr/>
        </p:nvCxnSpPr>
        <p:spPr>
          <a:xfrm flipH="1">
            <a:off x="5161206" y="4299942"/>
            <a:ext cx="1111487" cy="0"/>
          </a:xfrm>
          <a:prstGeom prst="straightConnector1">
            <a:avLst/>
          </a:prstGeom>
          <a:ln w="57150">
            <a:solidFill>
              <a:srgbClr val="E02EA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Conector recto de flecha 10"/>
          <p:cNvCxnSpPr>
            <a:cxnSpLocks/>
          </p:cNvCxnSpPr>
          <p:nvPr/>
        </p:nvCxnSpPr>
        <p:spPr>
          <a:xfrm flipH="1">
            <a:off x="5377230" y="3316901"/>
            <a:ext cx="864096" cy="0"/>
          </a:xfrm>
          <a:prstGeom prst="straightConnector1">
            <a:avLst/>
          </a:prstGeom>
          <a:ln w="57150">
            <a:solidFill>
              <a:srgbClr val="E02EA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5212846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8830" y="1093576"/>
            <a:ext cx="8285028" cy="538510"/>
          </a:xfrm>
        </p:spPr>
        <p:txBody>
          <a:bodyPr>
            <a:noAutofit/>
          </a:bodyPr>
          <a:lstStyle/>
          <a:p>
            <a:r>
              <a:rPr lang="es-MX" sz="2600" b="1" dirty="0">
                <a:solidFill>
                  <a:srgbClr val="660066"/>
                </a:solidFill>
                <a:latin typeface="Helvetica"/>
                <a:cs typeface="Helvetica"/>
              </a:rPr>
              <a:t>¿Cómo buscas los cursos?</a:t>
            </a:r>
          </a:p>
        </p:txBody>
      </p:sp>
      <p:sp>
        <p:nvSpPr>
          <p:cNvPr id="7" name="Rectángulo 6"/>
          <p:cNvSpPr/>
          <p:nvPr/>
        </p:nvSpPr>
        <p:spPr>
          <a:xfrm>
            <a:off x="6228184" y="1702579"/>
            <a:ext cx="2749545" cy="30344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es-MX" dirty="0">
                <a:latin typeface="Helvetica" panose="020B06040202020202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Desde el tablero del usuario debes elegir la barra de menú.</a:t>
            </a: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endParaRPr lang="es-MX" dirty="0">
              <a:latin typeface="Helvetica" panose="020B0604020202020204" pitchFamily="34" charset="0"/>
              <a:ea typeface="Calibri" panose="020F0502020204030204" pitchFamily="34" charset="0"/>
              <a:cs typeface="Helvetica" panose="020B0604020202020204" pitchFamily="34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es-MX" dirty="0">
                <a:latin typeface="Helvetica" panose="020B06040202020202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Se desplegará un catálogo de funciones.</a:t>
            </a: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endParaRPr lang="es-MX" dirty="0">
              <a:latin typeface="Helvetica" panose="020B0604020202020204" pitchFamily="34" charset="0"/>
              <a:ea typeface="Calibri" panose="020F0502020204030204" pitchFamily="34" charset="0"/>
              <a:cs typeface="Helvetica" panose="020B0604020202020204" pitchFamily="34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es-MX" dirty="0">
                <a:latin typeface="Helvetica" panose="020B06040202020202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Selecciona la </a:t>
            </a:r>
            <a:r>
              <a:rPr lang="es-MX" b="1" dirty="0">
                <a:latin typeface="Helvetica" panose="020B06040202020202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“Página del sitio”</a:t>
            </a:r>
            <a:r>
              <a:rPr lang="es-MX" dirty="0">
                <a:latin typeface="Helvetica" panose="020B06040202020202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 y luego los </a:t>
            </a:r>
            <a:r>
              <a:rPr lang="es-MX" b="1" dirty="0">
                <a:latin typeface="Helvetica" panose="020B06040202020202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“Cursos disponibles”.</a:t>
            </a:r>
          </a:p>
        </p:txBody>
      </p:sp>
      <p:cxnSp>
        <p:nvCxnSpPr>
          <p:cNvPr id="8" name="Conector recto de flecha 7"/>
          <p:cNvCxnSpPr/>
          <p:nvPr/>
        </p:nvCxnSpPr>
        <p:spPr>
          <a:xfrm flipH="1" flipV="1">
            <a:off x="1763688" y="1990612"/>
            <a:ext cx="360040" cy="365114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Imagen 8"/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38" t="36036" r="88314" b="52989"/>
          <a:stretch/>
        </p:blipFill>
        <p:spPr bwMode="auto">
          <a:xfrm>
            <a:off x="7964156" y="2355726"/>
            <a:ext cx="324316" cy="257706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" name="Imagen 1"/>
          <p:cNvPicPr>
            <a:picLocks noChangeAspect="1"/>
          </p:cNvPicPr>
          <p:nvPr/>
        </p:nvPicPr>
        <p:blipFill rotWithShape="1">
          <a:blip r:embed="rId5"/>
          <a:srcRect t="9382" r="22438" b="41023"/>
          <a:stretch/>
        </p:blipFill>
        <p:spPr>
          <a:xfrm>
            <a:off x="145352" y="1675066"/>
            <a:ext cx="5989439" cy="3240359"/>
          </a:xfrm>
          <a:prstGeom prst="rect">
            <a:avLst/>
          </a:prstGeom>
          <a:ln>
            <a:noFill/>
          </a:ln>
        </p:spPr>
      </p:pic>
      <p:sp>
        <p:nvSpPr>
          <p:cNvPr id="13" name="Rectángulo redondeado 12"/>
          <p:cNvSpPr/>
          <p:nvPr/>
        </p:nvSpPr>
        <p:spPr>
          <a:xfrm>
            <a:off x="203269" y="2985695"/>
            <a:ext cx="846216" cy="313736"/>
          </a:xfrm>
          <a:prstGeom prst="roundRect">
            <a:avLst/>
          </a:prstGeom>
          <a:noFill/>
          <a:ln w="28575">
            <a:solidFill>
              <a:srgbClr val="9900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dirty="0"/>
          </a:p>
        </p:txBody>
      </p:sp>
      <p:sp>
        <p:nvSpPr>
          <p:cNvPr id="10" name="Rectángulo redondeado 9"/>
          <p:cNvSpPr/>
          <p:nvPr/>
        </p:nvSpPr>
        <p:spPr>
          <a:xfrm>
            <a:off x="1127370" y="2393650"/>
            <a:ext cx="348286" cy="640681"/>
          </a:xfrm>
          <a:prstGeom prst="roundRect">
            <a:avLst/>
          </a:prstGeom>
          <a:noFill/>
          <a:ln w="28575">
            <a:solidFill>
              <a:srgbClr val="9900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dirty="0"/>
          </a:p>
        </p:txBody>
      </p:sp>
      <p:cxnSp>
        <p:nvCxnSpPr>
          <p:cNvPr id="11" name="Conector recto de flecha 10">
            <a:extLst>
              <a:ext uri="{FF2B5EF4-FFF2-40B4-BE49-F238E27FC236}">
                <a16:creationId xmlns:a16="http://schemas.microsoft.com/office/drawing/2014/main" id="{5D47C1A4-6495-43CA-9B28-5E6F7C6CFABE}"/>
              </a:ext>
            </a:extLst>
          </p:cNvPr>
          <p:cNvCxnSpPr>
            <a:cxnSpLocks/>
          </p:cNvCxnSpPr>
          <p:nvPr/>
        </p:nvCxnSpPr>
        <p:spPr>
          <a:xfrm>
            <a:off x="166271" y="1675066"/>
            <a:ext cx="1003617" cy="663850"/>
          </a:xfrm>
          <a:prstGeom prst="straightConnector1">
            <a:avLst/>
          </a:prstGeom>
          <a:ln w="57150">
            <a:solidFill>
              <a:srgbClr val="E02EA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Conector recto de flecha 11">
            <a:extLst>
              <a:ext uri="{FF2B5EF4-FFF2-40B4-BE49-F238E27FC236}">
                <a16:creationId xmlns:a16="http://schemas.microsoft.com/office/drawing/2014/main" id="{D6F8C947-872B-4F9F-B601-45AF023D83F6}"/>
              </a:ext>
            </a:extLst>
          </p:cNvPr>
          <p:cNvCxnSpPr>
            <a:cxnSpLocks/>
          </p:cNvCxnSpPr>
          <p:nvPr/>
        </p:nvCxnSpPr>
        <p:spPr>
          <a:xfrm>
            <a:off x="134892" y="1675066"/>
            <a:ext cx="20919" cy="1293557"/>
          </a:xfrm>
          <a:prstGeom prst="straightConnector1">
            <a:avLst/>
          </a:prstGeom>
          <a:ln w="57150">
            <a:solidFill>
              <a:srgbClr val="E02EA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075744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n 10"/>
          <p:cNvPicPr>
            <a:picLocks noChangeAspect="1"/>
          </p:cNvPicPr>
          <p:nvPr/>
        </p:nvPicPr>
        <p:blipFill rotWithShape="1">
          <a:blip r:embed="rId3"/>
          <a:srcRect l="8828" t="29136" r="12451" b="3518"/>
          <a:stretch/>
        </p:blipFill>
        <p:spPr>
          <a:xfrm>
            <a:off x="395536" y="1632717"/>
            <a:ext cx="5376024" cy="3101418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7" name="Rectángulo 6"/>
          <p:cNvSpPr/>
          <p:nvPr/>
        </p:nvSpPr>
        <p:spPr>
          <a:xfrm>
            <a:off x="6156176" y="1995686"/>
            <a:ext cx="2736304" cy="24417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es-MX" dirty="0">
                <a:latin typeface="Helvetica" panose="020B06040202020202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Se mostrará la oferta de cursos disponibles programados.</a:t>
            </a: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endParaRPr lang="es-MX" dirty="0">
              <a:latin typeface="Helvetica" panose="020B0604020202020204" pitchFamily="34" charset="0"/>
              <a:ea typeface="Calibri" panose="020F0502020204030204" pitchFamily="34" charset="0"/>
              <a:cs typeface="Helvetica" panose="020B0604020202020204" pitchFamily="34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es-MX" dirty="0">
                <a:latin typeface="Helvetica" panose="020B06040202020202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Para elegirlo, se debe presionar la liga de  la </a:t>
            </a:r>
            <a:r>
              <a:rPr lang="es-MX" b="1" dirty="0">
                <a:solidFill>
                  <a:schemeClr val="accent5">
                    <a:lumMod val="75000"/>
                  </a:schemeClr>
                </a:solidFill>
                <a:latin typeface="Helvetica" panose="020B06040202020202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fecha resaltada en azul.</a:t>
            </a:r>
          </a:p>
        </p:txBody>
      </p:sp>
      <p:cxnSp>
        <p:nvCxnSpPr>
          <p:cNvPr id="8" name="Conector recto de flecha 7"/>
          <p:cNvCxnSpPr>
            <a:cxnSpLocks/>
          </p:cNvCxnSpPr>
          <p:nvPr/>
        </p:nvCxnSpPr>
        <p:spPr>
          <a:xfrm flipH="1">
            <a:off x="2843808" y="3795886"/>
            <a:ext cx="1656184" cy="0"/>
          </a:xfrm>
          <a:prstGeom prst="straightConnector1">
            <a:avLst/>
          </a:prstGeom>
          <a:ln w="57150">
            <a:solidFill>
              <a:srgbClr val="E02EA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Subtitle 2">
            <a:extLst>
              <a:ext uri="{FF2B5EF4-FFF2-40B4-BE49-F238E27FC236}">
                <a16:creationId xmlns:a16="http://schemas.microsoft.com/office/drawing/2014/main" id="{8AE33A55-EDBE-4645-B57C-86FEA0F8C40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78830" y="1093576"/>
            <a:ext cx="8285028" cy="538510"/>
          </a:xfrm>
        </p:spPr>
        <p:txBody>
          <a:bodyPr>
            <a:noAutofit/>
          </a:bodyPr>
          <a:lstStyle/>
          <a:p>
            <a:r>
              <a:rPr lang="es-MX" sz="2600" b="1" dirty="0">
                <a:solidFill>
                  <a:srgbClr val="660066"/>
                </a:solidFill>
                <a:latin typeface="Helvetica"/>
                <a:cs typeface="Helvetica"/>
              </a:rPr>
              <a:t>¿Cómo eliges un curso?</a:t>
            </a:r>
          </a:p>
        </p:txBody>
      </p:sp>
    </p:spTree>
    <p:extLst>
      <p:ext uri="{BB962C8B-B14F-4D97-AF65-F5344CB8AC3E}">
        <p14:creationId xmlns:p14="http://schemas.microsoft.com/office/powerpoint/2010/main" val="61588600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6399" y="1025129"/>
            <a:ext cx="7097216" cy="538510"/>
          </a:xfrm>
        </p:spPr>
        <p:txBody>
          <a:bodyPr>
            <a:noAutofit/>
          </a:bodyPr>
          <a:lstStyle/>
          <a:p>
            <a:r>
              <a:rPr lang="es-MX" sz="2600" b="1" dirty="0">
                <a:solidFill>
                  <a:srgbClr val="660066"/>
                </a:solidFill>
                <a:latin typeface="Helvetica"/>
                <a:cs typeface="Helvetica"/>
              </a:rPr>
              <a:t>¿Cómo te inscribes a un curso?</a:t>
            </a:r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 rotWithShape="1">
          <a:blip r:embed="rId3"/>
          <a:srcRect l="2920" t="18959" r="47080" b="9155"/>
          <a:stretch/>
        </p:blipFill>
        <p:spPr>
          <a:xfrm>
            <a:off x="170122" y="1563639"/>
            <a:ext cx="6228865" cy="3240359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7" name="Rectángulo 6"/>
          <p:cNvSpPr/>
          <p:nvPr/>
        </p:nvSpPr>
        <p:spPr>
          <a:xfrm>
            <a:off x="6597614" y="2139702"/>
            <a:ext cx="2376264" cy="18490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es-MX" dirty="0">
                <a:latin typeface="Helvetica" panose="020B06040202020202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Seleccionado el curso, en el apartado </a:t>
            </a:r>
            <a:r>
              <a:rPr lang="es-MX" b="1" dirty="0">
                <a:latin typeface="Helvetica" panose="020B06040202020202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“Auto-inscripción (Estudiante)”</a:t>
            </a:r>
            <a:r>
              <a:rPr lang="es-MX" dirty="0">
                <a:latin typeface="Helvetica" panose="020B06040202020202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, debes oprimir el botón </a:t>
            </a:r>
            <a:r>
              <a:rPr lang="es-MX" b="1" dirty="0">
                <a:latin typeface="Helvetica" panose="020B06040202020202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“Inscribirme”</a:t>
            </a:r>
            <a:r>
              <a:rPr lang="es-MX" dirty="0">
                <a:latin typeface="Helvetica" panose="020B06040202020202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.</a:t>
            </a:r>
          </a:p>
        </p:txBody>
      </p:sp>
      <p:cxnSp>
        <p:nvCxnSpPr>
          <p:cNvPr id="5" name="Conector recto de flecha 4">
            <a:extLst>
              <a:ext uri="{FF2B5EF4-FFF2-40B4-BE49-F238E27FC236}">
                <a16:creationId xmlns:a16="http://schemas.microsoft.com/office/drawing/2014/main" id="{79884851-A564-4C11-8E46-446FD0D0BC6A}"/>
              </a:ext>
            </a:extLst>
          </p:cNvPr>
          <p:cNvCxnSpPr>
            <a:cxnSpLocks/>
          </p:cNvCxnSpPr>
          <p:nvPr/>
        </p:nvCxnSpPr>
        <p:spPr>
          <a:xfrm flipH="1">
            <a:off x="2987824" y="4063669"/>
            <a:ext cx="1440160" cy="0"/>
          </a:xfrm>
          <a:prstGeom prst="straightConnector1">
            <a:avLst/>
          </a:prstGeom>
          <a:ln w="101600">
            <a:solidFill>
              <a:srgbClr val="E02EA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8741530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5497" y="1077913"/>
            <a:ext cx="9108504" cy="538510"/>
          </a:xfrm>
        </p:spPr>
        <p:txBody>
          <a:bodyPr>
            <a:noAutofit/>
          </a:bodyPr>
          <a:lstStyle/>
          <a:p>
            <a:r>
              <a:rPr lang="es-MX" sz="2400" b="1" dirty="0">
                <a:solidFill>
                  <a:srgbClr val="660066"/>
                </a:solidFill>
                <a:latin typeface="Helvetica"/>
                <a:cs typeface="Helvetica"/>
              </a:rPr>
              <a:t>Al concluir un curso ¿cómo presentas la evaluación? </a:t>
            </a:r>
          </a:p>
        </p:txBody>
      </p:sp>
      <p:sp>
        <p:nvSpPr>
          <p:cNvPr id="7" name="Rectángulo 6"/>
          <p:cNvSpPr/>
          <p:nvPr/>
        </p:nvSpPr>
        <p:spPr>
          <a:xfrm>
            <a:off x="6256649" y="1851670"/>
            <a:ext cx="2779847" cy="24417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es-MX" dirty="0">
                <a:latin typeface="Helvetica" panose="020B06040202020202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Si acudiste al curso, </a:t>
            </a:r>
            <a:r>
              <a:rPr lang="es-MX" b="1" dirty="0">
                <a:latin typeface="Helvetica" panose="020B06040202020202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se habilitará </a:t>
            </a:r>
            <a:r>
              <a:rPr lang="es-MX" dirty="0">
                <a:latin typeface="Helvetica" panose="020B06040202020202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el </a:t>
            </a:r>
            <a:r>
              <a:rPr lang="es-MX" b="1" dirty="0">
                <a:latin typeface="Helvetica" panose="020B06040202020202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examen </a:t>
            </a:r>
            <a:r>
              <a:rPr lang="es-MX" dirty="0">
                <a:latin typeface="Helvetica" panose="020B06040202020202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y la</a:t>
            </a:r>
            <a:r>
              <a:rPr lang="es-MX" b="1" dirty="0">
                <a:latin typeface="Helvetica" panose="020B06040202020202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 evaluación de calidad. </a:t>
            </a: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endParaRPr lang="es-MX" b="1" dirty="0">
              <a:latin typeface="Helvetica" panose="020B0604020202020204" pitchFamily="34" charset="0"/>
              <a:ea typeface="Calibri" panose="020F0502020204030204" pitchFamily="34" charset="0"/>
              <a:cs typeface="Helvetica" panose="020B0604020202020204" pitchFamily="34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es-MX" dirty="0">
                <a:latin typeface="Helvetica" panose="020B06040202020202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Selecciona el vínculo de </a:t>
            </a:r>
            <a:r>
              <a:rPr lang="es-MX" b="1" dirty="0">
                <a:latin typeface="Helvetica" panose="020B06040202020202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“Examen” </a:t>
            </a:r>
            <a:r>
              <a:rPr lang="es-MX" dirty="0">
                <a:latin typeface="Helvetica" panose="020B06040202020202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y</a:t>
            </a:r>
            <a:r>
              <a:rPr lang="es-MX" b="1" dirty="0">
                <a:latin typeface="Helvetica" panose="020B06040202020202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 podrás comenzar a responderlo.</a:t>
            </a:r>
          </a:p>
        </p:txBody>
      </p:sp>
      <p:pic>
        <p:nvPicPr>
          <p:cNvPr id="6" name="Imagen 5"/>
          <p:cNvPicPr/>
          <p:nvPr/>
        </p:nvPicPr>
        <p:blipFill rotWithShape="1">
          <a:blip r:embed="rId3"/>
          <a:srcRect l="17359" t="11138" r="41720" b="12663"/>
          <a:stretch/>
        </p:blipFill>
        <p:spPr bwMode="auto">
          <a:xfrm>
            <a:off x="342484" y="1602676"/>
            <a:ext cx="5852562" cy="3201322"/>
          </a:xfrm>
          <a:prstGeom prst="rect">
            <a:avLst/>
          </a:prstGeom>
          <a:ln>
            <a:solidFill>
              <a:schemeClr val="tx1"/>
            </a:solidFill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cxnSp>
        <p:nvCxnSpPr>
          <p:cNvPr id="9" name="Conector recto de flecha 8"/>
          <p:cNvCxnSpPr>
            <a:cxnSpLocks/>
          </p:cNvCxnSpPr>
          <p:nvPr/>
        </p:nvCxnSpPr>
        <p:spPr>
          <a:xfrm flipH="1">
            <a:off x="2771800" y="2571750"/>
            <a:ext cx="1008112" cy="0"/>
          </a:xfrm>
          <a:prstGeom prst="straightConnector1">
            <a:avLst/>
          </a:prstGeom>
          <a:ln w="57150">
            <a:solidFill>
              <a:srgbClr val="E02EA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3145217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11560" y="1045696"/>
            <a:ext cx="6192688" cy="538510"/>
          </a:xfrm>
        </p:spPr>
        <p:txBody>
          <a:bodyPr>
            <a:noAutofit/>
          </a:bodyPr>
          <a:lstStyle/>
          <a:p>
            <a:r>
              <a:rPr lang="es-MX" sz="2400" b="1" dirty="0">
                <a:solidFill>
                  <a:srgbClr val="660066"/>
                </a:solidFill>
                <a:latin typeface="Helvetica"/>
                <a:cs typeface="Helvetica"/>
              </a:rPr>
              <a:t>¿Cómo se desarrolla el examen?</a:t>
            </a:r>
          </a:p>
        </p:txBody>
      </p:sp>
      <p:sp>
        <p:nvSpPr>
          <p:cNvPr id="7" name="Rectángulo 6"/>
          <p:cNvSpPr/>
          <p:nvPr/>
        </p:nvSpPr>
        <p:spPr>
          <a:xfrm>
            <a:off x="5181694" y="1500703"/>
            <a:ext cx="3737446" cy="11270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es-MX" sz="1600" dirty="0">
                <a:latin typeface="Helvetica" panose="020B06040202020202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Las preguntas se presentan en distintos formatos y debes responder todas. Al concluirlas, selecciona el apartado </a:t>
            </a:r>
            <a:r>
              <a:rPr lang="es-MX" sz="1600" b="1" dirty="0">
                <a:latin typeface="Helvetica" panose="020B06040202020202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“Terminar el intento”</a:t>
            </a:r>
            <a:r>
              <a:rPr lang="es-MX" sz="1600" dirty="0">
                <a:latin typeface="Helvetica" panose="020B06040202020202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.</a:t>
            </a:r>
          </a:p>
        </p:txBody>
      </p:sp>
      <p:pic>
        <p:nvPicPr>
          <p:cNvPr id="8" name="Imagen 7"/>
          <p:cNvPicPr>
            <a:picLocks noChangeAspect="1"/>
          </p:cNvPicPr>
          <p:nvPr/>
        </p:nvPicPr>
        <p:blipFill rotWithShape="1">
          <a:blip r:embed="rId3"/>
          <a:srcRect l="8828" t="5185" r="8169" b="34176"/>
          <a:stretch/>
        </p:blipFill>
        <p:spPr>
          <a:xfrm>
            <a:off x="224860" y="1563639"/>
            <a:ext cx="4747276" cy="3240359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0" name="Imagen 9"/>
          <p:cNvPicPr>
            <a:picLocks noChangeAspect="1"/>
          </p:cNvPicPr>
          <p:nvPr/>
        </p:nvPicPr>
        <p:blipFill rotWithShape="1">
          <a:blip r:embed="rId4"/>
          <a:srcRect l="22812" t="12018" r="23854" b="38513"/>
          <a:stretch/>
        </p:blipFill>
        <p:spPr>
          <a:xfrm>
            <a:off x="5030947" y="2715766"/>
            <a:ext cx="3888193" cy="2149710"/>
          </a:xfrm>
          <a:prstGeom prst="rect">
            <a:avLst/>
          </a:prstGeom>
          <a:ln>
            <a:solidFill>
              <a:schemeClr val="tx1"/>
            </a:solidFill>
          </a:ln>
        </p:spPr>
      </p:pic>
      <p:cxnSp>
        <p:nvCxnSpPr>
          <p:cNvPr id="11" name="Conector recto de flecha 10"/>
          <p:cNvCxnSpPr>
            <a:cxnSpLocks/>
          </p:cNvCxnSpPr>
          <p:nvPr/>
        </p:nvCxnSpPr>
        <p:spPr>
          <a:xfrm>
            <a:off x="8604448" y="3291830"/>
            <a:ext cx="0" cy="980662"/>
          </a:xfrm>
          <a:prstGeom prst="straightConnector1">
            <a:avLst/>
          </a:prstGeom>
          <a:ln w="57150">
            <a:solidFill>
              <a:srgbClr val="E02EA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509780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agen 11"/>
          <p:cNvPicPr/>
          <p:nvPr/>
        </p:nvPicPr>
        <p:blipFill rotWithShape="1">
          <a:blip r:embed="rId3"/>
          <a:srcRect l="17211" t="15237" r="39355" b="14452"/>
          <a:stretch/>
        </p:blipFill>
        <p:spPr bwMode="auto">
          <a:xfrm>
            <a:off x="4751821" y="1644118"/>
            <a:ext cx="3492587" cy="2079759"/>
          </a:xfrm>
          <a:prstGeom prst="rect">
            <a:avLst/>
          </a:prstGeom>
          <a:ln>
            <a:solidFill>
              <a:schemeClr val="tx1"/>
            </a:solidFill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9" name="Imagen 8"/>
          <p:cNvPicPr/>
          <p:nvPr/>
        </p:nvPicPr>
        <p:blipFill rotWithShape="1">
          <a:blip r:embed="rId4"/>
          <a:srcRect l="8362" t="42082" r="54379" b="11284"/>
          <a:stretch/>
        </p:blipFill>
        <p:spPr bwMode="auto">
          <a:xfrm>
            <a:off x="374283" y="2715765"/>
            <a:ext cx="3689486" cy="2137721"/>
          </a:xfrm>
          <a:prstGeom prst="rect">
            <a:avLst/>
          </a:prstGeom>
          <a:ln>
            <a:solidFill>
              <a:schemeClr val="tx1"/>
            </a:solidFill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08999" y="1032691"/>
            <a:ext cx="5649817" cy="538510"/>
          </a:xfrm>
        </p:spPr>
        <p:txBody>
          <a:bodyPr>
            <a:noAutofit/>
          </a:bodyPr>
          <a:lstStyle/>
          <a:p>
            <a:r>
              <a:rPr lang="es-MX" sz="2400" b="1" dirty="0">
                <a:solidFill>
                  <a:srgbClr val="660066"/>
                </a:solidFill>
                <a:latin typeface="Helvetica"/>
                <a:cs typeface="Helvetica"/>
              </a:rPr>
              <a:t>¿Cómo finalizas la evaluación?</a:t>
            </a:r>
          </a:p>
        </p:txBody>
      </p:sp>
      <p:sp>
        <p:nvSpPr>
          <p:cNvPr id="7" name="Rectángulo 6"/>
          <p:cNvSpPr/>
          <p:nvPr/>
        </p:nvSpPr>
        <p:spPr>
          <a:xfrm>
            <a:off x="239233" y="1475377"/>
            <a:ext cx="4294675" cy="12563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es-MX" dirty="0">
                <a:latin typeface="Helvetica" panose="020B06040202020202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Después de contestarla, puedes verificar que las respuestas se hayan guardado y terminar este proceso con la opción </a:t>
            </a:r>
            <a:r>
              <a:rPr lang="es-MX" b="1" dirty="0">
                <a:latin typeface="Helvetica" panose="020B06040202020202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“Finalizar revisión”. </a:t>
            </a:r>
          </a:p>
        </p:txBody>
      </p:sp>
      <p:cxnSp>
        <p:nvCxnSpPr>
          <p:cNvPr id="11" name="Conector recto de flecha 10"/>
          <p:cNvCxnSpPr>
            <a:cxnSpLocks/>
          </p:cNvCxnSpPr>
          <p:nvPr/>
        </p:nvCxnSpPr>
        <p:spPr>
          <a:xfrm>
            <a:off x="1513432" y="4431521"/>
            <a:ext cx="754312" cy="0"/>
          </a:xfrm>
          <a:prstGeom prst="straightConnector1">
            <a:avLst/>
          </a:prstGeom>
          <a:ln w="57150">
            <a:solidFill>
              <a:srgbClr val="E02EA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Imagen 12"/>
          <p:cNvPicPr/>
          <p:nvPr/>
        </p:nvPicPr>
        <p:blipFill rotWithShape="1">
          <a:blip r:embed="rId5"/>
          <a:srcRect l="41668" t="50064" r="41650" b="30366"/>
          <a:stretch/>
        </p:blipFill>
        <p:spPr bwMode="auto">
          <a:xfrm>
            <a:off x="7524328" y="2088005"/>
            <a:ext cx="1440160" cy="933609"/>
          </a:xfrm>
          <a:prstGeom prst="rect">
            <a:avLst/>
          </a:prstGeom>
          <a:ln>
            <a:solidFill>
              <a:schemeClr val="tx1"/>
            </a:solidFill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6" name="Rectángulo 15"/>
          <p:cNvSpPr/>
          <p:nvPr/>
        </p:nvSpPr>
        <p:spPr>
          <a:xfrm>
            <a:off x="4234707" y="3784625"/>
            <a:ext cx="4729782" cy="9599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es-MX" dirty="0">
                <a:latin typeface="Helvetica" panose="020B06040202020202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Para concluir, presiona </a:t>
            </a:r>
            <a:r>
              <a:rPr lang="es-MX" b="1" dirty="0">
                <a:latin typeface="Helvetica" panose="020B06040202020202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“Enviar todo y terminar”. </a:t>
            </a:r>
            <a:r>
              <a:rPr lang="es-MX" dirty="0">
                <a:latin typeface="Helvetica" panose="020B06040202020202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Realizada esta acción no puedes cambiar lo que contestaste para ese intento. </a:t>
            </a:r>
          </a:p>
        </p:txBody>
      </p:sp>
      <p:pic>
        <p:nvPicPr>
          <p:cNvPr id="17" name="Imagen 16"/>
          <p:cNvPicPr/>
          <p:nvPr/>
        </p:nvPicPr>
        <p:blipFill rotWithShape="1">
          <a:blip r:embed="rId6"/>
          <a:srcRect l="78443" t="71813" r="11016" b="21739"/>
          <a:stretch/>
        </p:blipFill>
        <p:spPr bwMode="auto">
          <a:xfrm>
            <a:off x="2438681" y="4295312"/>
            <a:ext cx="1454150" cy="381331"/>
          </a:xfrm>
          <a:prstGeom prst="rect">
            <a:avLst/>
          </a:prstGeom>
          <a:ln>
            <a:solidFill>
              <a:schemeClr val="tx1"/>
            </a:solidFill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cxnSp>
        <p:nvCxnSpPr>
          <p:cNvPr id="18" name="Conector recto de flecha 17"/>
          <p:cNvCxnSpPr/>
          <p:nvPr/>
        </p:nvCxnSpPr>
        <p:spPr>
          <a:xfrm>
            <a:off x="6241894" y="3579862"/>
            <a:ext cx="512440" cy="0"/>
          </a:xfrm>
          <a:prstGeom prst="straightConnector1">
            <a:avLst/>
          </a:prstGeom>
          <a:ln w="57150">
            <a:solidFill>
              <a:srgbClr val="E02EA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Conector recto de flecha 18"/>
          <p:cNvCxnSpPr/>
          <p:nvPr/>
        </p:nvCxnSpPr>
        <p:spPr>
          <a:xfrm flipV="1">
            <a:off x="8028384" y="3053527"/>
            <a:ext cx="0" cy="476606"/>
          </a:xfrm>
          <a:prstGeom prst="straightConnector1">
            <a:avLst/>
          </a:prstGeom>
          <a:ln w="57150">
            <a:solidFill>
              <a:srgbClr val="E02EA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6064637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Imagen 20"/>
          <p:cNvPicPr/>
          <p:nvPr/>
        </p:nvPicPr>
        <p:blipFill rotWithShape="1">
          <a:blip r:embed="rId3"/>
          <a:srcRect t="15372" r="11018" b="21877"/>
          <a:stretch/>
        </p:blipFill>
        <p:spPr bwMode="auto">
          <a:xfrm>
            <a:off x="4860032" y="1567006"/>
            <a:ext cx="4016461" cy="1440159"/>
          </a:xfrm>
          <a:prstGeom prst="rect">
            <a:avLst/>
          </a:prstGeom>
          <a:ln>
            <a:solidFill>
              <a:schemeClr val="tx1"/>
            </a:solidFill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2" name="Imagen 21"/>
          <p:cNvPicPr/>
          <p:nvPr/>
        </p:nvPicPr>
        <p:blipFill rotWithShape="1">
          <a:blip r:embed="rId4"/>
          <a:srcRect l="25650" t="25704" r="27034" b="14308"/>
          <a:stretch/>
        </p:blipFill>
        <p:spPr bwMode="auto">
          <a:xfrm>
            <a:off x="4860032" y="3138100"/>
            <a:ext cx="4016461" cy="173579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6399" y="1025129"/>
            <a:ext cx="7097216" cy="538510"/>
          </a:xfrm>
        </p:spPr>
        <p:txBody>
          <a:bodyPr>
            <a:noAutofit/>
          </a:bodyPr>
          <a:lstStyle/>
          <a:p>
            <a:r>
              <a:rPr lang="es-MX" sz="2400" b="1" dirty="0">
                <a:solidFill>
                  <a:srgbClr val="660066"/>
                </a:solidFill>
                <a:latin typeface="Helvetica"/>
                <a:cs typeface="Helvetica"/>
              </a:rPr>
              <a:t>¿Cómo obtienes la constancia digital?</a:t>
            </a:r>
          </a:p>
        </p:txBody>
      </p:sp>
      <p:sp>
        <p:nvSpPr>
          <p:cNvPr id="7" name="Rectángulo 6"/>
          <p:cNvSpPr/>
          <p:nvPr/>
        </p:nvSpPr>
        <p:spPr>
          <a:xfrm>
            <a:off x="221013" y="1769039"/>
            <a:ext cx="4332909" cy="31332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lnSpc>
                <a:spcPct val="107000"/>
              </a:lnSpc>
              <a:spcAft>
                <a:spcPts val="0"/>
              </a:spcAft>
              <a:buClr>
                <a:srgbClr val="800080"/>
              </a:buClr>
              <a:buFont typeface="Arial" panose="020B0604020202020204" pitchFamily="34" charset="0"/>
              <a:buChar char="•"/>
            </a:pPr>
            <a:r>
              <a:rPr lang="es-MX" dirty="0">
                <a:latin typeface="Helvetica" panose="020B06040202020202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Para </a:t>
            </a:r>
            <a:r>
              <a:rPr lang="es-MX" b="1" dirty="0">
                <a:latin typeface="Helvetica" panose="020B06040202020202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acreditar un curso debes obtener 100% de calificación. </a:t>
            </a:r>
          </a:p>
          <a:p>
            <a:pPr marL="285750" indent="-285750" algn="just">
              <a:lnSpc>
                <a:spcPct val="107000"/>
              </a:lnSpc>
              <a:spcAft>
                <a:spcPts val="0"/>
              </a:spcAft>
              <a:buClr>
                <a:srgbClr val="800080"/>
              </a:buClr>
              <a:buFont typeface="Arial" panose="020B0604020202020204" pitchFamily="34" charset="0"/>
              <a:buChar char="•"/>
            </a:pPr>
            <a:endParaRPr lang="es-MX" sz="800" b="1" dirty="0">
              <a:latin typeface="Helvetica" panose="020B0604020202020204" pitchFamily="34" charset="0"/>
              <a:ea typeface="Calibri" panose="020F0502020204030204" pitchFamily="34" charset="0"/>
              <a:cs typeface="Helvetica" panose="020B0604020202020204" pitchFamily="34" charset="0"/>
            </a:endParaRPr>
          </a:p>
          <a:p>
            <a:pPr marL="285750" indent="-285750" algn="just">
              <a:lnSpc>
                <a:spcPct val="107000"/>
              </a:lnSpc>
              <a:spcAft>
                <a:spcPts val="0"/>
              </a:spcAft>
              <a:buClr>
                <a:srgbClr val="800080"/>
              </a:buClr>
              <a:buFont typeface="Arial" panose="020B0604020202020204" pitchFamily="34" charset="0"/>
              <a:buChar char="•"/>
            </a:pPr>
            <a:r>
              <a:rPr lang="es-MX" dirty="0">
                <a:latin typeface="Helvetica" panose="020B06040202020202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Puedes </a:t>
            </a:r>
            <a:r>
              <a:rPr lang="es-MX" b="1" dirty="0">
                <a:latin typeface="Helvetica" panose="020B06040202020202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reintentar hasta alcanzar el puntaje</a:t>
            </a:r>
            <a:r>
              <a:rPr lang="es-MX" dirty="0">
                <a:latin typeface="Helvetica" panose="020B06040202020202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. </a:t>
            </a:r>
          </a:p>
          <a:p>
            <a:pPr marL="285750" indent="-285750" algn="just">
              <a:lnSpc>
                <a:spcPct val="107000"/>
              </a:lnSpc>
              <a:spcAft>
                <a:spcPts val="0"/>
              </a:spcAft>
              <a:buClr>
                <a:srgbClr val="800080"/>
              </a:buClr>
              <a:buFont typeface="Arial" panose="020B0604020202020204" pitchFamily="34" charset="0"/>
              <a:buChar char="•"/>
            </a:pPr>
            <a:endParaRPr lang="es-MX" sz="800" dirty="0">
              <a:latin typeface="Helvetica" panose="020B0604020202020204" pitchFamily="34" charset="0"/>
              <a:ea typeface="Calibri" panose="020F0502020204030204" pitchFamily="34" charset="0"/>
              <a:cs typeface="Helvetica" panose="020B0604020202020204" pitchFamily="34" charset="0"/>
            </a:endParaRPr>
          </a:p>
          <a:p>
            <a:pPr marL="285750" indent="-285750" algn="just">
              <a:lnSpc>
                <a:spcPct val="107000"/>
              </a:lnSpc>
              <a:spcAft>
                <a:spcPts val="0"/>
              </a:spcAft>
              <a:buClr>
                <a:srgbClr val="800080"/>
              </a:buClr>
              <a:buFont typeface="Arial" panose="020B0604020202020204" pitchFamily="34" charset="0"/>
              <a:buChar char="•"/>
            </a:pPr>
            <a:r>
              <a:rPr lang="es-MX" dirty="0">
                <a:latin typeface="Helvetica" panose="020B06040202020202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Aprobado el examen, es necesario responder la </a:t>
            </a:r>
            <a:r>
              <a:rPr lang="es-MX" b="1" dirty="0">
                <a:latin typeface="Helvetica" panose="020B06040202020202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evaluación de calidad</a:t>
            </a:r>
            <a:r>
              <a:rPr lang="es-MX" dirty="0">
                <a:latin typeface="Helvetica" panose="020B06040202020202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.</a:t>
            </a:r>
          </a:p>
          <a:p>
            <a:pPr marL="285750" indent="-285750" algn="just">
              <a:lnSpc>
                <a:spcPct val="107000"/>
              </a:lnSpc>
              <a:spcAft>
                <a:spcPts val="0"/>
              </a:spcAft>
              <a:buClr>
                <a:srgbClr val="800080"/>
              </a:buClr>
              <a:buFont typeface="Arial" panose="020B0604020202020204" pitchFamily="34" charset="0"/>
              <a:buChar char="•"/>
            </a:pPr>
            <a:endParaRPr lang="es-MX" sz="800" b="1" dirty="0">
              <a:latin typeface="Helvetica" panose="020B0604020202020204" pitchFamily="34" charset="0"/>
              <a:ea typeface="Calibri" panose="020F0502020204030204" pitchFamily="34" charset="0"/>
              <a:cs typeface="Helvetica" panose="020B0604020202020204" pitchFamily="34" charset="0"/>
            </a:endParaRPr>
          </a:p>
          <a:p>
            <a:pPr marL="285750" indent="-285750" algn="just">
              <a:lnSpc>
                <a:spcPct val="107000"/>
              </a:lnSpc>
              <a:spcAft>
                <a:spcPts val="0"/>
              </a:spcAft>
              <a:buClr>
                <a:srgbClr val="800080"/>
              </a:buClr>
              <a:buFont typeface="Arial" panose="020B0604020202020204" pitchFamily="34" charset="0"/>
              <a:buChar char="•"/>
            </a:pPr>
            <a:r>
              <a:rPr lang="es-MX" dirty="0">
                <a:latin typeface="Helvetica" panose="020B06040202020202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Cumplidos esos pasos, puedes generar la </a:t>
            </a:r>
            <a:r>
              <a:rPr lang="es-MX" b="1" dirty="0">
                <a:latin typeface="Helvetica" panose="020B06040202020202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constancia digital.</a:t>
            </a:r>
            <a:endParaRPr lang="es-MX" dirty="0">
              <a:latin typeface="Helvetica" panose="020B0604020202020204" pitchFamily="34" charset="0"/>
              <a:ea typeface="Calibri" panose="020F0502020204030204" pitchFamily="34" charset="0"/>
              <a:cs typeface="Helvetica" panose="020B0604020202020204" pitchFamily="34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endParaRPr lang="es-MX" dirty="0">
              <a:latin typeface="Helvetica" panose="020B0604020202020204" pitchFamily="34" charset="0"/>
              <a:ea typeface="Calibri" panose="020F0502020204030204" pitchFamily="34" charset="0"/>
              <a:cs typeface="Helvetica" panose="020B0604020202020204" pitchFamily="34" charset="0"/>
            </a:endParaRPr>
          </a:p>
        </p:txBody>
      </p:sp>
      <p:cxnSp>
        <p:nvCxnSpPr>
          <p:cNvPr id="11" name="Conector recto de flecha 10"/>
          <p:cNvCxnSpPr>
            <a:cxnSpLocks/>
          </p:cNvCxnSpPr>
          <p:nvPr/>
        </p:nvCxnSpPr>
        <p:spPr>
          <a:xfrm>
            <a:off x="6868262" y="2842011"/>
            <a:ext cx="1232130" cy="0"/>
          </a:xfrm>
          <a:prstGeom prst="straightConnector1">
            <a:avLst/>
          </a:prstGeom>
          <a:ln w="57150">
            <a:solidFill>
              <a:srgbClr val="E02EA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289417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6399" y="1131590"/>
            <a:ext cx="7097216" cy="576653"/>
          </a:xfrm>
        </p:spPr>
        <p:txBody>
          <a:bodyPr>
            <a:normAutofit/>
          </a:bodyPr>
          <a:lstStyle/>
          <a:p>
            <a:r>
              <a:rPr lang="es-MX" sz="2800" b="1" dirty="0">
                <a:solidFill>
                  <a:srgbClr val="800080"/>
                </a:solidFill>
                <a:latin typeface="Helvetica"/>
                <a:cs typeface="Helvetica"/>
              </a:rPr>
              <a:t>¿Cómo hemos capacitado hasta hoy?</a:t>
            </a:r>
            <a:endParaRPr lang="en-US" sz="2800" b="1" dirty="0">
              <a:solidFill>
                <a:srgbClr val="800080"/>
              </a:solidFill>
              <a:latin typeface="Helvetica"/>
              <a:cs typeface="Helvetica"/>
            </a:endParaRPr>
          </a:p>
        </p:txBody>
      </p:sp>
      <p:pic>
        <p:nvPicPr>
          <p:cNvPr id="9" name="Imagen 8"/>
          <p:cNvPicPr>
            <a:picLocks noChangeAspect="1"/>
          </p:cNvPicPr>
          <p:nvPr/>
        </p:nvPicPr>
        <p:blipFill rotWithShape="1">
          <a:blip r:embed="rId3"/>
          <a:srcRect l="118" t="9904" r="83472" b="79436"/>
          <a:stretch/>
        </p:blipFill>
        <p:spPr>
          <a:xfrm>
            <a:off x="971600" y="2715766"/>
            <a:ext cx="1800311" cy="71962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Picture 6" descr="logo_ava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896" y="2399378"/>
            <a:ext cx="1406790" cy="4447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Imagen 10"/>
          <p:cNvPicPr/>
          <p:nvPr/>
        </p:nvPicPr>
        <p:blipFill rotWithShape="1">
          <a:blip r:embed="rId5"/>
          <a:srcRect l="10265" t="25068" r="43456" b="57543"/>
          <a:stretch/>
        </p:blipFill>
        <p:spPr bwMode="auto">
          <a:xfrm>
            <a:off x="6074654" y="1793420"/>
            <a:ext cx="1879330" cy="66515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graphicFrame>
        <p:nvGraphicFramePr>
          <p:cNvPr id="2" name="Diagrama 1">
            <a:extLst>
              <a:ext uri="{FF2B5EF4-FFF2-40B4-BE49-F238E27FC236}">
                <a16:creationId xmlns:a16="http://schemas.microsoft.com/office/drawing/2014/main" id="{8DD7737B-9C7F-438A-88E8-19D90035E7D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965890739"/>
              </p:ext>
            </p:extLst>
          </p:nvPr>
        </p:nvGraphicFramePr>
        <p:xfrm>
          <a:off x="259516" y="2502931"/>
          <a:ext cx="8640960" cy="25610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</p:spTree>
    <p:extLst>
      <p:ext uri="{BB962C8B-B14F-4D97-AF65-F5344CB8AC3E}">
        <p14:creationId xmlns:p14="http://schemas.microsoft.com/office/powerpoint/2010/main" val="397908246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7504" y="1275606"/>
            <a:ext cx="8771491" cy="538510"/>
          </a:xfrm>
        </p:spPr>
        <p:txBody>
          <a:bodyPr>
            <a:noAutofit/>
          </a:bodyPr>
          <a:lstStyle/>
          <a:p>
            <a:r>
              <a:rPr lang="es-MX" sz="2600" b="1" dirty="0">
                <a:solidFill>
                  <a:srgbClr val="800080"/>
                </a:solidFill>
                <a:latin typeface="Helvetica"/>
                <a:cs typeface="Helvetica"/>
              </a:rPr>
              <a:t>¿Qué cambia con CAVA INFO? Antes y Ahora</a:t>
            </a:r>
          </a:p>
        </p:txBody>
      </p:sp>
      <p:graphicFrame>
        <p:nvGraphicFramePr>
          <p:cNvPr id="5" name="Tabl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44319725"/>
              </p:ext>
            </p:extLst>
          </p:nvPr>
        </p:nvGraphicFramePr>
        <p:xfrm>
          <a:off x="179512" y="1923678"/>
          <a:ext cx="8855172" cy="290941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42758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42758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60039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MX" sz="2000" b="1" dirty="0">
                          <a:solidFill>
                            <a:schemeClr val="bg1"/>
                          </a:solidFill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CEVAT, AVA y otras acciones</a:t>
                      </a:r>
                      <a:endParaRPr lang="es-MX" sz="2000" b="1" dirty="0">
                        <a:solidFill>
                          <a:schemeClr val="bg1"/>
                        </a:solidFill>
                        <a:effectLst/>
                        <a:latin typeface="Helvetica" panose="020B0604020202020204" pitchFamily="34" charset="0"/>
                        <a:ea typeface="Calibri" panose="020F0502020204030204" pitchFamily="34" charset="0"/>
                        <a:cs typeface="Helvetica" panose="020B0604020202020204" pitchFamily="34" charset="0"/>
                      </a:endParaRPr>
                    </a:p>
                  </a:txBody>
                  <a:tcPr marL="65353" marR="65353" marT="9077" marB="0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MX" sz="2000" b="1" dirty="0">
                          <a:solidFill>
                            <a:schemeClr val="bg1"/>
                          </a:solidFill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CAVA INFO</a:t>
                      </a:r>
                      <a:endParaRPr lang="es-MX" sz="2000" b="1" dirty="0">
                        <a:solidFill>
                          <a:schemeClr val="bg1"/>
                        </a:solidFill>
                        <a:effectLst/>
                        <a:latin typeface="Helvetica" panose="020B0604020202020204" pitchFamily="34" charset="0"/>
                        <a:ea typeface="Calibri" panose="020F0502020204030204" pitchFamily="34" charset="0"/>
                        <a:cs typeface="Helvetica" panose="020B0604020202020204" pitchFamily="34" charset="0"/>
                      </a:endParaRPr>
                    </a:p>
                  </a:txBody>
                  <a:tcPr marL="65353" marR="65353" marT="9077" marB="0">
                    <a:solidFill>
                      <a:schemeClr val="accent5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66848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MX" sz="2000" b="1" dirty="0">
                          <a:solidFill>
                            <a:schemeClr val="tx1"/>
                          </a:solidFill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Plataformas independientes </a:t>
                      </a:r>
                      <a:r>
                        <a:rPr lang="es-MX" sz="2000" b="0" dirty="0">
                          <a:solidFill>
                            <a:schemeClr val="tx1"/>
                          </a:solidFill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para administrar acciones de capacitación.</a:t>
                      </a:r>
                      <a:endParaRPr lang="es-MX" sz="2000" b="0" dirty="0">
                        <a:solidFill>
                          <a:schemeClr val="tx1"/>
                        </a:solidFill>
                        <a:effectLst/>
                        <a:latin typeface="Helvetica" panose="020B0604020202020204" pitchFamily="34" charset="0"/>
                        <a:ea typeface="Calibri" panose="020F0502020204030204" pitchFamily="34" charset="0"/>
                        <a:cs typeface="Helvetica" panose="020B0604020202020204" pitchFamily="34" charset="0"/>
                      </a:endParaRPr>
                    </a:p>
                  </a:txBody>
                  <a:tcPr marL="65353" marR="65353" marT="9077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MX" sz="2000" b="1" dirty="0">
                          <a:solidFill>
                            <a:schemeClr val="tx1"/>
                          </a:solidFill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Una sola plataforma </a:t>
                      </a:r>
                      <a:r>
                        <a:rPr lang="es-MX" sz="2000" b="0" dirty="0">
                          <a:solidFill>
                            <a:schemeClr val="tx1"/>
                          </a:solidFill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para administrar acciones de capacitación.</a:t>
                      </a:r>
                      <a:endParaRPr lang="es-MX" sz="2000" b="0" dirty="0">
                        <a:solidFill>
                          <a:schemeClr val="tx1"/>
                        </a:solidFill>
                        <a:effectLst/>
                        <a:latin typeface="Helvetica" panose="020B0604020202020204" pitchFamily="34" charset="0"/>
                        <a:ea typeface="Calibri" panose="020F0502020204030204" pitchFamily="34" charset="0"/>
                        <a:cs typeface="Helvetica" panose="020B0604020202020204" pitchFamily="34" charset="0"/>
                      </a:endParaRPr>
                    </a:p>
                  </a:txBody>
                  <a:tcPr marL="65353" marR="65353" marT="9077" marB="0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40369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MX" sz="2000" b="1" dirty="0">
                          <a:solidFill>
                            <a:schemeClr val="tx1"/>
                          </a:solidFill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Multiplicidad </a:t>
                      </a:r>
                      <a:r>
                        <a:rPr lang="es-MX" sz="2000" b="0" dirty="0">
                          <a:solidFill>
                            <a:schemeClr val="tx1"/>
                          </a:solidFill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de usuarios.</a:t>
                      </a:r>
                      <a:endParaRPr lang="es-MX" sz="2000" b="0" dirty="0">
                        <a:solidFill>
                          <a:schemeClr val="tx1"/>
                        </a:solidFill>
                        <a:effectLst/>
                        <a:latin typeface="Helvetica" panose="020B0604020202020204" pitchFamily="34" charset="0"/>
                        <a:ea typeface="Calibri" panose="020F0502020204030204" pitchFamily="34" charset="0"/>
                        <a:cs typeface="Helvetica" panose="020B0604020202020204" pitchFamily="34" charset="0"/>
                      </a:endParaRPr>
                    </a:p>
                  </a:txBody>
                  <a:tcPr marL="65353" marR="65353" marT="9077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MX" sz="2000" b="1" dirty="0">
                          <a:solidFill>
                            <a:schemeClr val="tx1"/>
                          </a:solidFill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Registro único </a:t>
                      </a:r>
                      <a:r>
                        <a:rPr lang="es-MX" sz="2000" b="0" dirty="0">
                          <a:solidFill>
                            <a:schemeClr val="tx1"/>
                          </a:solidFill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de usuarios.</a:t>
                      </a:r>
                      <a:endParaRPr lang="es-MX" sz="2000" b="0" dirty="0">
                        <a:solidFill>
                          <a:schemeClr val="tx1"/>
                        </a:solidFill>
                        <a:effectLst/>
                        <a:latin typeface="Helvetica" panose="020B0604020202020204" pitchFamily="34" charset="0"/>
                        <a:ea typeface="Calibri" panose="020F0502020204030204" pitchFamily="34" charset="0"/>
                        <a:cs typeface="Helvetica" panose="020B0604020202020204" pitchFamily="34" charset="0"/>
                      </a:endParaRPr>
                    </a:p>
                  </a:txBody>
                  <a:tcPr marL="65353" marR="65353" marT="9077" marB="0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97542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MX" sz="2000" b="1" dirty="0">
                          <a:solidFill>
                            <a:schemeClr val="tx1"/>
                          </a:solidFill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Evaluaciones</a:t>
                      </a:r>
                      <a:r>
                        <a:rPr lang="es-MX" sz="2000" b="0" dirty="0">
                          <a:solidFill>
                            <a:schemeClr val="tx1"/>
                          </a:solidFill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 </a:t>
                      </a:r>
                      <a:r>
                        <a:rPr lang="es-MX" sz="2000" b="1" dirty="0">
                          <a:solidFill>
                            <a:schemeClr val="tx1"/>
                          </a:solidFill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en papel </a:t>
                      </a:r>
                      <a:r>
                        <a:rPr lang="es-MX" sz="2000" b="0" dirty="0">
                          <a:solidFill>
                            <a:schemeClr val="tx1"/>
                          </a:solidFill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en cursos de capacitación presencial.</a:t>
                      </a:r>
                      <a:endParaRPr lang="es-MX" sz="2000" b="0" dirty="0">
                        <a:solidFill>
                          <a:schemeClr val="tx1"/>
                        </a:solidFill>
                        <a:effectLst/>
                        <a:latin typeface="Helvetica" panose="020B0604020202020204" pitchFamily="34" charset="0"/>
                        <a:ea typeface="Calibri" panose="020F0502020204030204" pitchFamily="34" charset="0"/>
                        <a:cs typeface="Helvetica" panose="020B0604020202020204" pitchFamily="34" charset="0"/>
                      </a:endParaRPr>
                    </a:p>
                  </a:txBody>
                  <a:tcPr marL="65353" marR="65353" marT="9077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MX" sz="2000" b="1" dirty="0">
                          <a:solidFill>
                            <a:schemeClr val="tx1"/>
                          </a:solidFill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Evaluaciones en línea </a:t>
                      </a:r>
                      <a:r>
                        <a:rPr lang="es-MX" sz="2000" b="0" dirty="0">
                          <a:solidFill>
                            <a:schemeClr val="tx1"/>
                          </a:solidFill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en todos los cursos.</a:t>
                      </a:r>
                      <a:endParaRPr lang="es-MX" sz="2000" b="0" dirty="0">
                        <a:solidFill>
                          <a:schemeClr val="tx1"/>
                        </a:solidFill>
                        <a:effectLst/>
                        <a:latin typeface="Helvetica" panose="020B0604020202020204" pitchFamily="34" charset="0"/>
                        <a:ea typeface="Calibri" panose="020F0502020204030204" pitchFamily="34" charset="0"/>
                        <a:cs typeface="Helvetica" panose="020B0604020202020204" pitchFamily="34" charset="0"/>
                      </a:endParaRPr>
                    </a:p>
                  </a:txBody>
                  <a:tcPr marL="65353" marR="65353" marT="9077" marB="0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891450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MX" sz="2000" b="1" dirty="0">
                          <a:solidFill>
                            <a:schemeClr val="tx1"/>
                          </a:solidFill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Constancias en papel </a:t>
                      </a:r>
                      <a:r>
                        <a:rPr lang="es-MX" sz="2000" b="0" dirty="0">
                          <a:solidFill>
                            <a:schemeClr val="tx1"/>
                          </a:solidFill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de cursos presenciales y tenían que recogerse físicamente.</a:t>
                      </a:r>
                      <a:endParaRPr lang="es-MX" sz="2000" b="0" dirty="0">
                        <a:solidFill>
                          <a:schemeClr val="tx1"/>
                        </a:solidFill>
                        <a:effectLst/>
                        <a:latin typeface="Helvetica" panose="020B0604020202020204" pitchFamily="34" charset="0"/>
                        <a:ea typeface="Calibri" panose="020F0502020204030204" pitchFamily="34" charset="0"/>
                        <a:cs typeface="Helvetica" panose="020B0604020202020204" pitchFamily="34" charset="0"/>
                      </a:endParaRPr>
                    </a:p>
                  </a:txBody>
                  <a:tcPr marL="65353" marR="65353" marT="9077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MX" sz="2000" b="1" dirty="0">
                          <a:solidFill>
                            <a:schemeClr val="tx1"/>
                          </a:solidFill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Constancia digital inmediata</a:t>
                      </a:r>
                      <a:r>
                        <a:rPr lang="es-MX" sz="2000" b="0" dirty="0">
                          <a:solidFill>
                            <a:schemeClr val="tx1"/>
                          </a:solidFill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.</a:t>
                      </a:r>
                      <a:endParaRPr lang="es-MX" sz="2000" b="0" dirty="0">
                        <a:solidFill>
                          <a:schemeClr val="tx1"/>
                        </a:solidFill>
                        <a:effectLst/>
                        <a:latin typeface="Helvetica" panose="020B0604020202020204" pitchFamily="34" charset="0"/>
                        <a:ea typeface="Calibri" panose="020F0502020204030204" pitchFamily="34" charset="0"/>
                        <a:cs typeface="Helvetica" panose="020B0604020202020204" pitchFamily="34" charset="0"/>
                      </a:endParaRPr>
                    </a:p>
                  </a:txBody>
                  <a:tcPr marL="65353" marR="65353" marT="9077" marB="0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9991764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3588" y="1622600"/>
            <a:ext cx="7416824" cy="2965373"/>
          </a:xfrm>
        </p:spPr>
        <p:txBody>
          <a:bodyPr>
            <a:noAutofit/>
          </a:bodyPr>
          <a:lstStyle/>
          <a:p>
            <a:r>
              <a:rPr lang="es-MX" sz="3000" b="1" dirty="0">
                <a:solidFill>
                  <a:schemeClr val="accent5">
                    <a:lumMod val="50000"/>
                  </a:schemeClr>
                </a:solidFill>
                <a:latin typeface="Helvetica"/>
                <a:cs typeface="Helvetica"/>
              </a:rPr>
              <a:t>“</a:t>
            </a:r>
            <a:r>
              <a:rPr lang="es-MX" b="1" dirty="0">
                <a:solidFill>
                  <a:schemeClr val="accent5">
                    <a:lumMod val="50000"/>
                  </a:schemeClr>
                </a:solidFill>
                <a:latin typeface="Helvetica"/>
                <a:cs typeface="Helvetica"/>
              </a:rPr>
              <a:t>Creo que este es el mejor consejo: piensa constantemente cómo podrías hacer mejor las cosas”</a:t>
            </a:r>
          </a:p>
          <a:p>
            <a:pPr algn="r"/>
            <a:endParaRPr lang="es-MX" sz="1400" dirty="0">
              <a:solidFill>
                <a:schemeClr val="accent5">
                  <a:lumMod val="50000"/>
                </a:schemeClr>
              </a:solidFill>
              <a:latin typeface="Helvetica"/>
              <a:cs typeface="Helvetica"/>
            </a:endParaRPr>
          </a:p>
          <a:p>
            <a:pPr algn="r"/>
            <a:r>
              <a:rPr lang="es-MX" sz="2000" b="1" dirty="0">
                <a:solidFill>
                  <a:schemeClr val="accent5">
                    <a:lumMod val="50000"/>
                  </a:schemeClr>
                </a:solidFill>
                <a:latin typeface="Helvetica"/>
                <a:cs typeface="Helvetica"/>
              </a:rPr>
              <a:t>                                              </a:t>
            </a:r>
          </a:p>
          <a:p>
            <a:pPr algn="r"/>
            <a:r>
              <a:rPr lang="es-MX" sz="2000" b="1" dirty="0">
                <a:solidFill>
                  <a:schemeClr val="accent5">
                    <a:lumMod val="50000"/>
                  </a:schemeClr>
                </a:solidFill>
                <a:latin typeface="Helvetica"/>
                <a:cs typeface="Helvetica"/>
              </a:rPr>
              <a:t>                                              Elon Musk, cofundador de PayPal, SpaceX y Tesla Motors</a:t>
            </a:r>
          </a:p>
        </p:txBody>
      </p:sp>
    </p:spTree>
    <p:extLst>
      <p:ext uri="{BB962C8B-B14F-4D97-AF65-F5344CB8AC3E}">
        <p14:creationId xmlns:p14="http://schemas.microsoft.com/office/powerpoint/2010/main" val="144999119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7196407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6399" y="1059581"/>
            <a:ext cx="7097216" cy="504057"/>
          </a:xfrm>
        </p:spPr>
        <p:txBody>
          <a:bodyPr>
            <a:normAutofit lnSpcReduction="10000"/>
          </a:bodyPr>
          <a:lstStyle/>
          <a:p>
            <a:r>
              <a:rPr lang="es-MX" sz="2800" b="1" dirty="0">
                <a:solidFill>
                  <a:srgbClr val="800080"/>
                </a:solidFill>
                <a:latin typeface="Helvetica"/>
                <a:cs typeface="Helvetica"/>
              </a:rPr>
              <a:t>¿Por qué desarrollamos CAVA INFO?</a:t>
            </a:r>
            <a:endParaRPr lang="en-US" sz="2800" b="1" dirty="0">
              <a:solidFill>
                <a:srgbClr val="800080"/>
              </a:solidFill>
              <a:latin typeface="Helvetica"/>
              <a:cs typeface="Helvetica"/>
            </a:endParaRPr>
          </a:p>
        </p:txBody>
      </p:sp>
      <p:graphicFrame>
        <p:nvGraphicFramePr>
          <p:cNvPr id="7" name="Diagrama 6"/>
          <p:cNvGraphicFramePr/>
          <p:nvPr>
            <p:extLst>
              <p:ext uri="{D42A27DB-BD31-4B8C-83A1-F6EECF244321}">
                <p14:modId xmlns:p14="http://schemas.microsoft.com/office/powerpoint/2010/main" val="822768155"/>
              </p:ext>
            </p:extLst>
          </p:nvPr>
        </p:nvGraphicFramePr>
        <p:xfrm>
          <a:off x="179512" y="1635646"/>
          <a:ext cx="8514282" cy="31690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48761735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itle 2"/>
          <p:cNvSpPr txBox="1">
            <a:spLocks/>
          </p:cNvSpPr>
          <p:nvPr/>
        </p:nvSpPr>
        <p:spPr>
          <a:xfrm>
            <a:off x="352369" y="1959676"/>
            <a:ext cx="5472608" cy="28803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 algn="just">
              <a:spcBef>
                <a:spcPct val="20000"/>
              </a:spcBef>
              <a:defRPr/>
            </a:pPr>
            <a:r>
              <a:rPr lang="es-MX" sz="2200" dirty="0">
                <a:latin typeface="Helvetica"/>
                <a:cs typeface="Helvetica"/>
              </a:rPr>
              <a:t>Es un campus virtual que integra las actividades de capacitación que ofrece el INFO de la Ciudad de México, para acercar el conocimiento de los derechos de acceso a la información pública y la protección de datos personales; así como, en transparencia, rendición de cuentas y otros temas relacionados.</a:t>
            </a:r>
          </a:p>
          <a:p>
            <a:pPr marL="0" marR="0" lvl="0" indent="0" algn="just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en-US" sz="2200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Helvetica"/>
              <a:cs typeface="Helvetica"/>
            </a:endParaRP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6176" y="1751409"/>
            <a:ext cx="2863710" cy="2057513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6" name="Subtitle 2">
            <a:extLst>
              <a:ext uri="{FF2B5EF4-FFF2-40B4-BE49-F238E27FC236}">
                <a16:creationId xmlns:a16="http://schemas.microsoft.com/office/drawing/2014/main" id="{4573BF80-1DFD-4BF5-A8AF-1E29370F3C39}"/>
              </a:ext>
            </a:extLst>
          </p:cNvPr>
          <p:cNvSpPr txBox="1">
            <a:spLocks/>
          </p:cNvSpPr>
          <p:nvPr/>
        </p:nvSpPr>
        <p:spPr>
          <a:xfrm>
            <a:off x="352369" y="1233395"/>
            <a:ext cx="5083727" cy="6182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MX" b="1" dirty="0">
                <a:solidFill>
                  <a:srgbClr val="800080"/>
                </a:solidFill>
                <a:latin typeface="Helvetica"/>
                <a:cs typeface="Helvetica"/>
              </a:rPr>
              <a:t>¿</a:t>
            </a:r>
            <a:r>
              <a:rPr lang="es-MX" sz="3000" b="1" dirty="0">
                <a:solidFill>
                  <a:srgbClr val="800080"/>
                </a:solidFill>
                <a:latin typeface="Helvetica"/>
                <a:cs typeface="Helvetica"/>
              </a:rPr>
              <a:t>Qué es CAVA INFO</a:t>
            </a:r>
            <a:r>
              <a:rPr lang="es-MX" b="1" dirty="0">
                <a:solidFill>
                  <a:srgbClr val="800080"/>
                </a:solidFill>
                <a:latin typeface="Helvetica"/>
                <a:cs typeface="Helvetica"/>
              </a:rPr>
              <a:t>?</a:t>
            </a:r>
            <a:endParaRPr lang="en-US" b="1" dirty="0">
              <a:solidFill>
                <a:srgbClr val="800080"/>
              </a:solidFill>
              <a:latin typeface="Helvetica"/>
              <a:cs typeface="Helvetica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itle 2"/>
          <p:cNvSpPr txBox="1">
            <a:spLocks/>
          </p:cNvSpPr>
          <p:nvPr/>
        </p:nvSpPr>
        <p:spPr>
          <a:xfrm>
            <a:off x="22519" y="1751409"/>
            <a:ext cx="8784976" cy="131445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0" marR="0" lvl="0" indent="0" algn="just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en-US" sz="2200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Helvetica"/>
              <a:cs typeface="Helvetica"/>
            </a:endParaRPr>
          </a:p>
        </p:txBody>
      </p:sp>
      <p:sp>
        <p:nvSpPr>
          <p:cNvPr id="2" name="Rectángulo 1">
            <a:extLst>
              <a:ext uri="{FF2B5EF4-FFF2-40B4-BE49-F238E27FC236}">
                <a16:creationId xmlns:a16="http://schemas.microsoft.com/office/drawing/2014/main" id="{F5F3B3BD-FC31-4A96-A387-D9ADFE208B53}"/>
              </a:ext>
            </a:extLst>
          </p:cNvPr>
          <p:cNvSpPr/>
          <p:nvPr/>
        </p:nvSpPr>
        <p:spPr>
          <a:xfrm>
            <a:off x="140185" y="1128061"/>
            <a:ext cx="792565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_tradnl" sz="2800" b="1" dirty="0">
                <a:solidFill>
                  <a:srgbClr val="800080"/>
                </a:solidFill>
                <a:latin typeface="Helvetica" panose="020B0604020202020204" pitchFamily="34" charset="0"/>
                <a:ea typeface="Times New Roman" panose="02020603050405020304" pitchFamily="18" charset="0"/>
                <a:cs typeface="Helvetica" panose="020B0604020202020204" pitchFamily="34" charset="0"/>
              </a:rPr>
              <a:t>¿Para quién diseñamos CAVA INFO?</a:t>
            </a:r>
            <a:endParaRPr lang="es-MX" sz="2800" dirty="0">
              <a:solidFill>
                <a:srgbClr val="800080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graphicFrame>
        <p:nvGraphicFramePr>
          <p:cNvPr id="8" name="Diagrama 7">
            <a:extLst>
              <a:ext uri="{FF2B5EF4-FFF2-40B4-BE49-F238E27FC236}">
                <a16:creationId xmlns:a16="http://schemas.microsoft.com/office/drawing/2014/main" id="{0E8617AE-1483-42CF-BC07-B6C9A4F25A1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526614334"/>
              </p:ext>
            </p:extLst>
          </p:nvPr>
        </p:nvGraphicFramePr>
        <p:xfrm>
          <a:off x="22519" y="1819433"/>
          <a:ext cx="8784976" cy="294168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9" name="Imagen 8">
            <a:extLst>
              <a:ext uri="{FF2B5EF4-FFF2-40B4-BE49-F238E27FC236}">
                <a16:creationId xmlns:a16="http://schemas.microsoft.com/office/drawing/2014/main" id="{C180894A-6B54-4060-BA65-0A9F971EED2E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468595" y="1819433"/>
            <a:ext cx="823038" cy="15676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390303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Diagrama 4"/>
          <p:cNvGraphicFramePr/>
          <p:nvPr>
            <p:extLst>
              <p:ext uri="{D42A27DB-BD31-4B8C-83A1-F6EECF244321}">
                <p14:modId xmlns:p14="http://schemas.microsoft.com/office/powerpoint/2010/main" val="1758236221"/>
              </p:ext>
            </p:extLst>
          </p:nvPr>
        </p:nvGraphicFramePr>
        <p:xfrm>
          <a:off x="1764998" y="1815958"/>
          <a:ext cx="7148359" cy="304168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6" name="Picture 2" descr="Beneficios sociales - Empleo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3392803"/>
            <a:ext cx="1635078" cy="13566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Subtitle 2">
            <a:extLst>
              <a:ext uri="{FF2B5EF4-FFF2-40B4-BE49-F238E27FC236}">
                <a16:creationId xmlns:a16="http://schemas.microsoft.com/office/drawing/2014/main" id="{CEDE43F2-D3E0-4B87-8B75-2079CF38CD21}"/>
              </a:ext>
            </a:extLst>
          </p:cNvPr>
          <p:cNvSpPr txBox="1">
            <a:spLocks/>
          </p:cNvSpPr>
          <p:nvPr/>
        </p:nvSpPr>
        <p:spPr>
          <a:xfrm>
            <a:off x="1114306" y="1072392"/>
            <a:ext cx="6264696" cy="54590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MX" sz="2800" b="1" dirty="0">
                <a:solidFill>
                  <a:srgbClr val="800080"/>
                </a:solidFill>
                <a:latin typeface="Helvetica"/>
                <a:cs typeface="Helvetica"/>
              </a:rPr>
              <a:t>¿Qué te ofrece CAVA INFO?</a:t>
            </a:r>
            <a:endParaRPr lang="en-US" sz="2800" b="1" dirty="0">
              <a:solidFill>
                <a:srgbClr val="800080"/>
              </a:solidFill>
              <a:latin typeface="Helvetica"/>
              <a:cs typeface="Helvetica"/>
            </a:endParaRPr>
          </a:p>
        </p:txBody>
      </p:sp>
      <p:sp>
        <p:nvSpPr>
          <p:cNvPr id="9" name="Rectángulo 8">
            <a:extLst>
              <a:ext uri="{FF2B5EF4-FFF2-40B4-BE49-F238E27FC236}">
                <a16:creationId xmlns:a16="http://schemas.microsoft.com/office/drawing/2014/main" id="{2DCB8073-BF40-438D-B9EE-F22A39FFF804}"/>
              </a:ext>
            </a:extLst>
          </p:cNvPr>
          <p:cNvSpPr/>
          <p:nvPr/>
        </p:nvSpPr>
        <p:spPr>
          <a:xfrm>
            <a:off x="362891" y="1835075"/>
            <a:ext cx="1256781" cy="1168723"/>
          </a:xfrm>
          <a:prstGeom prst="rect">
            <a:avLst/>
          </a:prstGeom>
          <a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3">
            <a:schemeClr val="accent4">
              <a:shade val="80000"/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1">
            <a:schemeClr val="accent4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</p:spTree>
    <p:extLst>
      <p:ext uri="{BB962C8B-B14F-4D97-AF65-F5344CB8AC3E}">
        <p14:creationId xmlns:p14="http://schemas.microsoft.com/office/powerpoint/2010/main" val="356641822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7709" y="1072656"/>
            <a:ext cx="7671829" cy="538510"/>
          </a:xfrm>
        </p:spPr>
        <p:txBody>
          <a:bodyPr>
            <a:noAutofit/>
          </a:bodyPr>
          <a:lstStyle/>
          <a:p>
            <a:r>
              <a:rPr lang="es-MX" sz="2800" b="1" dirty="0">
                <a:solidFill>
                  <a:srgbClr val="800080"/>
                </a:solidFill>
                <a:latin typeface="Helvetica"/>
                <a:cs typeface="Helvetica"/>
              </a:rPr>
              <a:t>¿Cómo construiremos CAVA INFO?</a:t>
            </a:r>
            <a:endParaRPr lang="en-US" sz="2800" b="1" dirty="0">
              <a:solidFill>
                <a:srgbClr val="800080"/>
              </a:solidFill>
              <a:latin typeface="Helvetica"/>
              <a:cs typeface="Helvetica"/>
            </a:endParaRPr>
          </a:p>
        </p:txBody>
      </p:sp>
      <p:grpSp>
        <p:nvGrpSpPr>
          <p:cNvPr id="16" name="Grupo 15">
            <a:extLst>
              <a:ext uri="{FF2B5EF4-FFF2-40B4-BE49-F238E27FC236}">
                <a16:creationId xmlns:a16="http://schemas.microsoft.com/office/drawing/2014/main" id="{071156C4-7B76-48D9-BDB9-477BE81E1A5D}"/>
              </a:ext>
            </a:extLst>
          </p:cNvPr>
          <p:cNvGrpSpPr/>
          <p:nvPr/>
        </p:nvGrpSpPr>
        <p:grpSpPr>
          <a:xfrm>
            <a:off x="150651" y="1687190"/>
            <a:ext cx="8706690" cy="3240360"/>
            <a:chOff x="74648" y="1240684"/>
            <a:chExt cx="11752427" cy="4393627"/>
          </a:xfrm>
        </p:grpSpPr>
        <p:sp>
          <p:nvSpPr>
            <p:cNvPr id="17" name="Forma 16">
              <a:extLst>
                <a:ext uri="{FF2B5EF4-FFF2-40B4-BE49-F238E27FC236}">
                  <a16:creationId xmlns:a16="http://schemas.microsoft.com/office/drawing/2014/main" id="{E8C0C077-4A0B-4B53-A4C5-3E9BC9F2BD08}"/>
                </a:ext>
              </a:extLst>
            </p:cNvPr>
            <p:cNvSpPr/>
            <p:nvPr/>
          </p:nvSpPr>
          <p:spPr>
            <a:xfrm>
              <a:off x="1402074" y="3215348"/>
              <a:ext cx="2634575" cy="2418963"/>
            </a:xfrm>
            <a:prstGeom prst="leftCircularArrow">
              <a:avLst>
                <a:gd name="adj1" fmla="val 2854"/>
                <a:gd name="adj2" fmla="val 348739"/>
                <a:gd name="adj3" fmla="val 2124249"/>
                <a:gd name="adj4" fmla="val 9024489"/>
                <a:gd name="adj5" fmla="val 3330"/>
              </a:avLst>
            </a:prstGeom>
            <a:solidFill>
              <a:schemeClr val="accent4"/>
            </a:solidFill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8" name="Forma libre 15">
              <a:extLst>
                <a:ext uri="{FF2B5EF4-FFF2-40B4-BE49-F238E27FC236}">
                  <a16:creationId xmlns:a16="http://schemas.microsoft.com/office/drawing/2014/main" id="{442AA7C8-29AC-4840-B506-457C6EC0FA01}"/>
                </a:ext>
              </a:extLst>
            </p:cNvPr>
            <p:cNvSpPr/>
            <p:nvPr/>
          </p:nvSpPr>
          <p:spPr>
            <a:xfrm>
              <a:off x="430216" y="4419306"/>
              <a:ext cx="2187768" cy="870003"/>
            </a:xfrm>
            <a:custGeom>
              <a:avLst/>
              <a:gdLst>
                <a:gd name="connsiteX0" fmla="*/ 0 w 2187768"/>
                <a:gd name="connsiteY0" fmla="*/ 87000 h 870003"/>
                <a:gd name="connsiteX1" fmla="*/ 87000 w 2187768"/>
                <a:gd name="connsiteY1" fmla="*/ 0 h 870003"/>
                <a:gd name="connsiteX2" fmla="*/ 2100768 w 2187768"/>
                <a:gd name="connsiteY2" fmla="*/ 0 h 870003"/>
                <a:gd name="connsiteX3" fmla="*/ 2187768 w 2187768"/>
                <a:gd name="connsiteY3" fmla="*/ 87000 h 870003"/>
                <a:gd name="connsiteX4" fmla="*/ 2187768 w 2187768"/>
                <a:gd name="connsiteY4" fmla="*/ 783003 h 870003"/>
                <a:gd name="connsiteX5" fmla="*/ 2100768 w 2187768"/>
                <a:gd name="connsiteY5" fmla="*/ 870003 h 870003"/>
                <a:gd name="connsiteX6" fmla="*/ 87000 w 2187768"/>
                <a:gd name="connsiteY6" fmla="*/ 870003 h 870003"/>
                <a:gd name="connsiteX7" fmla="*/ 0 w 2187768"/>
                <a:gd name="connsiteY7" fmla="*/ 783003 h 870003"/>
                <a:gd name="connsiteX8" fmla="*/ 0 w 2187768"/>
                <a:gd name="connsiteY8" fmla="*/ 87000 h 87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187768" h="870003">
                  <a:moveTo>
                    <a:pt x="0" y="87000"/>
                  </a:moveTo>
                  <a:cubicBezTo>
                    <a:pt x="0" y="38951"/>
                    <a:pt x="38951" y="0"/>
                    <a:pt x="87000" y="0"/>
                  </a:cubicBezTo>
                  <a:lnTo>
                    <a:pt x="2100768" y="0"/>
                  </a:lnTo>
                  <a:cubicBezTo>
                    <a:pt x="2148817" y="0"/>
                    <a:pt x="2187768" y="38951"/>
                    <a:pt x="2187768" y="87000"/>
                  </a:cubicBezTo>
                  <a:lnTo>
                    <a:pt x="2187768" y="783003"/>
                  </a:lnTo>
                  <a:cubicBezTo>
                    <a:pt x="2187768" y="831052"/>
                    <a:pt x="2148817" y="870003"/>
                    <a:pt x="2100768" y="870003"/>
                  </a:cubicBezTo>
                  <a:lnTo>
                    <a:pt x="87000" y="870003"/>
                  </a:lnTo>
                  <a:cubicBezTo>
                    <a:pt x="38951" y="870003"/>
                    <a:pt x="0" y="831052"/>
                    <a:pt x="0" y="783003"/>
                  </a:cubicBezTo>
                  <a:lnTo>
                    <a:pt x="0" y="87000"/>
                  </a:lnTo>
                  <a:close/>
                </a:path>
              </a:pathLst>
            </a:custGeom>
            <a:solidFill>
              <a:schemeClr val="accent4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87692" tIns="64832" rIns="87692" bIns="64832" numCol="1" spcCol="1270" anchor="ctr" anchorCtr="0">
              <a:noAutofit/>
            </a:bodyPr>
            <a:lstStyle/>
            <a:p>
              <a:pPr algn="ctr" defTabSz="1600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MX" sz="2800" b="1" dirty="0">
                  <a:solidFill>
                    <a:prstClr val="white"/>
                  </a:solidFill>
                  <a:latin typeface="Helvetica" panose="020B0604020202020204" pitchFamily="34" charset="0"/>
                  <a:cs typeface="Helvetica" panose="020B0604020202020204" pitchFamily="34" charset="0"/>
                </a:rPr>
                <a:t>Fase 1.</a:t>
              </a:r>
            </a:p>
          </p:txBody>
        </p:sp>
        <p:sp>
          <p:nvSpPr>
            <p:cNvPr id="19" name="Flecha circular 17">
              <a:extLst>
                <a:ext uri="{FF2B5EF4-FFF2-40B4-BE49-F238E27FC236}">
                  <a16:creationId xmlns:a16="http://schemas.microsoft.com/office/drawing/2014/main" id="{7DE67651-F928-4254-89D5-2C432F9CA4B7}"/>
                </a:ext>
              </a:extLst>
            </p:cNvPr>
            <p:cNvSpPr/>
            <p:nvPr/>
          </p:nvSpPr>
          <p:spPr>
            <a:xfrm>
              <a:off x="4474315" y="1240684"/>
              <a:ext cx="2949066" cy="3013169"/>
            </a:xfrm>
            <a:prstGeom prst="circularArrow">
              <a:avLst>
                <a:gd name="adj1" fmla="val 2550"/>
                <a:gd name="adj2" fmla="val 309346"/>
                <a:gd name="adj3" fmla="val 19515143"/>
                <a:gd name="adj4" fmla="val 12575511"/>
                <a:gd name="adj5" fmla="val 2974"/>
              </a:avLst>
            </a:prstGeom>
            <a:solidFill>
              <a:srgbClr val="008080"/>
            </a:solidFill>
            <a:ln>
              <a:solidFill>
                <a:srgbClr val="660066"/>
              </a:solidFill>
            </a:ln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0" name="Forma libre 18">
              <a:extLst>
                <a:ext uri="{FF2B5EF4-FFF2-40B4-BE49-F238E27FC236}">
                  <a16:creationId xmlns:a16="http://schemas.microsoft.com/office/drawing/2014/main" id="{F10A93FE-D276-4F7A-8D33-85B3DB2DB90E}"/>
                </a:ext>
              </a:extLst>
            </p:cNvPr>
            <p:cNvSpPr/>
            <p:nvPr/>
          </p:nvSpPr>
          <p:spPr>
            <a:xfrm>
              <a:off x="3486842" y="1764691"/>
              <a:ext cx="2187768" cy="870003"/>
            </a:xfrm>
            <a:custGeom>
              <a:avLst/>
              <a:gdLst>
                <a:gd name="connsiteX0" fmla="*/ 0 w 2187768"/>
                <a:gd name="connsiteY0" fmla="*/ 87000 h 870003"/>
                <a:gd name="connsiteX1" fmla="*/ 87000 w 2187768"/>
                <a:gd name="connsiteY1" fmla="*/ 0 h 870003"/>
                <a:gd name="connsiteX2" fmla="*/ 2100768 w 2187768"/>
                <a:gd name="connsiteY2" fmla="*/ 0 h 870003"/>
                <a:gd name="connsiteX3" fmla="*/ 2187768 w 2187768"/>
                <a:gd name="connsiteY3" fmla="*/ 87000 h 870003"/>
                <a:gd name="connsiteX4" fmla="*/ 2187768 w 2187768"/>
                <a:gd name="connsiteY4" fmla="*/ 783003 h 870003"/>
                <a:gd name="connsiteX5" fmla="*/ 2100768 w 2187768"/>
                <a:gd name="connsiteY5" fmla="*/ 870003 h 870003"/>
                <a:gd name="connsiteX6" fmla="*/ 87000 w 2187768"/>
                <a:gd name="connsiteY6" fmla="*/ 870003 h 870003"/>
                <a:gd name="connsiteX7" fmla="*/ 0 w 2187768"/>
                <a:gd name="connsiteY7" fmla="*/ 783003 h 870003"/>
                <a:gd name="connsiteX8" fmla="*/ 0 w 2187768"/>
                <a:gd name="connsiteY8" fmla="*/ 87000 h 87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187768" h="870003">
                  <a:moveTo>
                    <a:pt x="0" y="87000"/>
                  </a:moveTo>
                  <a:cubicBezTo>
                    <a:pt x="0" y="38951"/>
                    <a:pt x="38951" y="0"/>
                    <a:pt x="87000" y="0"/>
                  </a:cubicBezTo>
                  <a:lnTo>
                    <a:pt x="2100768" y="0"/>
                  </a:lnTo>
                  <a:cubicBezTo>
                    <a:pt x="2148817" y="0"/>
                    <a:pt x="2187768" y="38951"/>
                    <a:pt x="2187768" y="87000"/>
                  </a:cubicBezTo>
                  <a:lnTo>
                    <a:pt x="2187768" y="783003"/>
                  </a:lnTo>
                  <a:cubicBezTo>
                    <a:pt x="2187768" y="831052"/>
                    <a:pt x="2148817" y="870003"/>
                    <a:pt x="2100768" y="870003"/>
                  </a:cubicBezTo>
                  <a:lnTo>
                    <a:pt x="87000" y="870003"/>
                  </a:lnTo>
                  <a:cubicBezTo>
                    <a:pt x="38951" y="870003"/>
                    <a:pt x="0" y="831052"/>
                    <a:pt x="0" y="783003"/>
                  </a:cubicBezTo>
                  <a:lnTo>
                    <a:pt x="0" y="87000"/>
                  </a:lnTo>
                  <a:close/>
                </a:path>
              </a:pathLst>
            </a:custGeom>
            <a:solidFill>
              <a:srgbClr val="008080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87692" tIns="64832" rIns="87692" bIns="64832" numCol="1" spcCol="1270" anchor="ctr" anchorCtr="0">
              <a:noAutofit/>
            </a:bodyPr>
            <a:lstStyle/>
            <a:p>
              <a:pPr algn="ctr" defTabSz="1600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MX" sz="2800" dirty="0">
                  <a:solidFill>
                    <a:prstClr val="white"/>
                  </a:solidFill>
                  <a:latin typeface="Helvetica" panose="020B0604020202020204" pitchFamily="34" charset="0"/>
                  <a:cs typeface="Helvetica" panose="020B0604020202020204" pitchFamily="34" charset="0"/>
                </a:rPr>
                <a:t>Fase 2.</a:t>
              </a:r>
            </a:p>
          </p:txBody>
        </p:sp>
        <p:sp>
          <p:nvSpPr>
            <p:cNvPr id="21" name="Forma 20">
              <a:extLst>
                <a:ext uri="{FF2B5EF4-FFF2-40B4-BE49-F238E27FC236}">
                  <a16:creationId xmlns:a16="http://schemas.microsoft.com/office/drawing/2014/main" id="{38BFE7C4-4160-46E9-873B-4204A010826F}"/>
                </a:ext>
              </a:extLst>
            </p:cNvPr>
            <p:cNvSpPr/>
            <p:nvPr/>
          </p:nvSpPr>
          <p:spPr>
            <a:xfrm>
              <a:off x="7587575" y="2383124"/>
              <a:ext cx="2634575" cy="3251187"/>
            </a:xfrm>
            <a:prstGeom prst="leftCircularArrow">
              <a:avLst>
                <a:gd name="adj1" fmla="val 2854"/>
                <a:gd name="adj2" fmla="val 348739"/>
                <a:gd name="adj3" fmla="val 2124249"/>
                <a:gd name="adj4" fmla="val 9024489"/>
                <a:gd name="adj5" fmla="val 3330"/>
              </a:avLst>
            </a:prstGeom>
            <a:solidFill>
              <a:schemeClr val="tx2"/>
            </a:solidFill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2" name="Forma libre 21">
              <a:extLst>
                <a:ext uri="{FF2B5EF4-FFF2-40B4-BE49-F238E27FC236}">
                  <a16:creationId xmlns:a16="http://schemas.microsoft.com/office/drawing/2014/main" id="{AFD878C5-E2B0-4419-9509-A715E0513B47}"/>
                </a:ext>
              </a:extLst>
            </p:cNvPr>
            <p:cNvSpPr/>
            <p:nvPr/>
          </p:nvSpPr>
          <p:spPr>
            <a:xfrm>
              <a:off x="6338221" y="4253853"/>
              <a:ext cx="2187768" cy="870003"/>
            </a:xfrm>
            <a:custGeom>
              <a:avLst/>
              <a:gdLst>
                <a:gd name="connsiteX0" fmla="*/ 0 w 2187768"/>
                <a:gd name="connsiteY0" fmla="*/ 87000 h 870003"/>
                <a:gd name="connsiteX1" fmla="*/ 87000 w 2187768"/>
                <a:gd name="connsiteY1" fmla="*/ 0 h 870003"/>
                <a:gd name="connsiteX2" fmla="*/ 2100768 w 2187768"/>
                <a:gd name="connsiteY2" fmla="*/ 0 h 870003"/>
                <a:gd name="connsiteX3" fmla="*/ 2187768 w 2187768"/>
                <a:gd name="connsiteY3" fmla="*/ 87000 h 870003"/>
                <a:gd name="connsiteX4" fmla="*/ 2187768 w 2187768"/>
                <a:gd name="connsiteY4" fmla="*/ 783003 h 870003"/>
                <a:gd name="connsiteX5" fmla="*/ 2100768 w 2187768"/>
                <a:gd name="connsiteY5" fmla="*/ 870003 h 870003"/>
                <a:gd name="connsiteX6" fmla="*/ 87000 w 2187768"/>
                <a:gd name="connsiteY6" fmla="*/ 870003 h 870003"/>
                <a:gd name="connsiteX7" fmla="*/ 0 w 2187768"/>
                <a:gd name="connsiteY7" fmla="*/ 783003 h 870003"/>
                <a:gd name="connsiteX8" fmla="*/ 0 w 2187768"/>
                <a:gd name="connsiteY8" fmla="*/ 87000 h 87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187768" h="870003">
                  <a:moveTo>
                    <a:pt x="0" y="87000"/>
                  </a:moveTo>
                  <a:cubicBezTo>
                    <a:pt x="0" y="38951"/>
                    <a:pt x="38951" y="0"/>
                    <a:pt x="87000" y="0"/>
                  </a:cubicBezTo>
                  <a:lnTo>
                    <a:pt x="2100768" y="0"/>
                  </a:lnTo>
                  <a:cubicBezTo>
                    <a:pt x="2148817" y="0"/>
                    <a:pt x="2187768" y="38951"/>
                    <a:pt x="2187768" y="87000"/>
                  </a:cubicBezTo>
                  <a:lnTo>
                    <a:pt x="2187768" y="783003"/>
                  </a:lnTo>
                  <a:cubicBezTo>
                    <a:pt x="2187768" y="831052"/>
                    <a:pt x="2148817" y="870003"/>
                    <a:pt x="2100768" y="870003"/>
                  </a:cubicBezTo>
                  <a:lnTo>
                    <a:pt x="87000" y="870003"/>
                  </a:lnTo>
                  <a:cubicBezTo>
                    <a:pt x="38951" y="870003"/>
                    <a:pt x="0" y="831052"/>
                    <a:pt x="0" y="783003"/>
                  </a:cubicBezTo>
                  <a:lnTo>
                    <a:pt x="0" y="8700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87692" tIns="64832" rIns="87692" bIns="64832" numCol="1" spcCol="1270" anchor="ctr" anchorCtr="0">
              <a:noAutofit/>
            </a:bodyPr>
            <a:lstStyle/>
            <a:p>
              <a:pPr algn="ctr" defTabSz="1600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MX" sz="2800" dirty="0">
                  <a:solidFill>
                    <a:prstClr val="white"/>
                  </a:solidFill>
                  <a:latin typeface="Helvetica" panose="020B0604020202020204" pitchFamily="34" charset="0"/>
                  <a:cs typeface="Helvetica" panose="020B0604020202020204" pitchFamily="34" charset="0"/>
                </a:rPr>
                <a:t>Fase 3.</a:t>
              </a:r>
            </a:p>
          </p:txBody>
        </p:sp>
        <p:sp>
          <p:nvSpPr>
            <p:cNvPr id="23" name="Forma libre 23">
              <a:extLst>
                <a:ext uri="{FF2B5EF4-FFF2-40B4-BE49-F238E27FC236}">
                  <a16:creationId xmlns:a16="http://schemas.microsoft.com/office/drawing/2014/main" id="{AB85AF8F-05C6-4752-A46F-9C2E12EAA6BE}"/>
                </a:ext>
              </a:extLst>
            </p:cNvPr>
            <p:cNvSpPr/>
            <p:nvPr/>
          </p:nvSpPr>
          <p:spPr>
            <a:xfrm>
              <a:off x="9283737" y="1774527"/>
              <a:ext cx="2187768" cy="870003"/>
            </a:xfrm>
            <a:custGeom>
              <a:avLst/>
              <a:gdLst>
                <a:gd name="connsiteX0" fmla="*/ 0 w 2187768"/>
                <a:gd name="connsiteY0" fmla="*/ 87000 h 870003"/>
                <a:gd name="connsiteX1" fmla="*/ 87000 w 2187768"/>
                <a:gd name="connsiteY1" fmla="*/ 0 h 870003"/>
                <a:gd name="connsiteX2" fmla="*/ 2100768 w 2187768"/>
                <a:gd name="connsiteY2" fmla="*/ 0 h 870003"/>
                <a:gd name="connsiteX3" fmla="*/ 2187768 w 2187768"/>
                <a:gd name="connsiteY3" fmla="*/ 87000 h 870003"/>
                <a:gd name="connsiteX4" fmla="*/ 2187768 w 2187768"/>
                <a:gd name="connsiteY4" fmla="*/ 783003 h 870003"/>
                <a:gd name="connsiteX5" fmla="*/ 2100768 w 2187768"/>
                <a:gd name="connsiteY5" fmla="*/ 870003 h 870003"/>
                <a:gd name="connsiteX6" fmla="*/ 87000 w 2187768"/>
                <a:gd name="connsiteY6" fmla="*/ 870003 h 870003"/>
                <a:gd name="connsiteX7" fmla="*/ 0 w 2187768"/>
                <a:gd name="connsiteY7" fmla="*/ 783003 h 870003"/>
                <a:gd name="connsiteX8" fmla="*/ 0 w 2187768"/>
                <a:gd name="connsiteY8" fmla="*/ 87000 h 87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187768" h="870003">
                  <a:moveTo>
                    <a:pt x="0" y="87000"/>
                  </a:moveTo>
                  <a:cubicBezTo>
                    <a:pt x="0" y="38951"/>
                    <a:pt x="38951" y="0"/>
                    <a:pt x="87000" y="0"/>
                  </a:cubicBezTo>
                  <a:lnTo>
                    <a:pt x="2100768" y="0"/>
                  </a:lnTo>
                  <a:cubicBezTo>
                    <a:pt x="2148817" y="0"/>
                    <a:pt x="2187768" y="38951"/>
                    <a:pt x="2187768" y="87000"/>
                  </a:cubicBezTo>
                  <a:lnTo>
                    <a:pt x="2187768" y="783003"/>
                  </a:lnTo>
                  <a:cubicBezTo>
                    <a:pt x="2187768" y="831052"/>
                    <a:pt x="2148817" y="870003"/>
                    <a:pt x="2100768" y="870003"/>
                  </a:cubicBezTo>
                  <a:lnTo>
                    <a:pt x="87000" y="870003"/>
                  </a:lnTo>
                  <a:cubicBezTo>
                    <a:pt x="38951" y="870003"/>
                    <a:pt x="0" y="831052"/>
                    <a:pt x="0" y="783003"/>
                  </a:cubicBezTo>
                  <a:lnTo>
                    <a:pt x="0" y="87000"/>
                  </a:lnTo>
                  <a:close/>
                </a:path>
              </a:pathLst>
            </a:custGeom>
            <a:solidFill>
              <a:srgbClr val="5F5F5F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87692" tIns="64832" rIns="87692" bIns="64832" numCol="1" spcCol="1270" anchor="ctr" anchorCtr="0">
              <a:noAutofit/>
            </a:bodyPr>
            <a:lstStyle/>
            <a:p>
              <a:pPr algn="ctr" defTabSz="1600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MX" sz="2800" dirty="0">
                  <a:solidFill>
                    <a:prstClr val="white"/>
                  </a:solidFill>
                  <a:latin typeface="Helvetica" panose="020B0604020202020204" pitchFamily="34" charset="0"/>
                  <a:cs typeface="Helvetica" panose="020B0604020202020204" pitchFamily="34" charset="0"/>
                </a:rPr>
                <a:t>Fase 4.</a:t>
              </a:r>
            </a:p>
          </p:txBody>
        </p:sp>
        <p:sp>
          <p:nvSpPr>
            <p:cNvPr id="24" name="Forma libre 101">
              <a:extLst>
                <a:ext uri="{FF2B5EF4-FFF2-40B4-BE49-F238E27FC236}">
                  <a16:creationId xmlns:a16="http://schemas.microsoft.com/office/drawing/2014/main" id="{2AE06EB5-B912-454E-95AF-D0EE0D18AE18}"/>
                </a:ext>
              </a:extLst>
            </p:cNvPr>
            <p:cNvSpPr/>
            <p:nvPr/>
          </p:nvSpPr>
          <p:spPr>
            <a:xfrm>
              <a:off x="74648" y="1341606"/>
              <a:ext cx="3160109" cy="3077700"/>
            </a:xfrm>
            <a:custGeom>
              <a:avLst/>
              <a:gdLst>
                <a:gd name="connsiteX0" fmla="*/ 0 w 2461239"/>
                <a:gd name="connsiteY0" fmla="*/ 203001 h 2030007"/>
                <a:gd name="connsiteX1" fmla="*/ 203001 w 2461239"/>
                <a:gd name="connsiteY1" fmla="*/ 0 h 2030007"/>
                <a:gd name="connsiteX2" fmla="*/ 2258238 w 2461239"/>
                <a:gd name="connsiteY2" fmla="*/ 0 h 2030007"/>
                <a:gd name="connsiteX3" fmla="*/ 2461239 w 2461239"/>
                <a:gd name="connsiteY3" fmla="*/ 203001 h 2030007"/>
                <a:gd name="connsiteX4" fmla="*/ 2461239 w 2461239"/>
                <a:gd name="connsiteY4" fmla="*/ 1827006 h 2030007"/>
                <a:gd name="connsiteX5" fmla="*/ 2258238 w 2461239"/>
                <a:gd name="connsiteY5" fmla="*/ 2030007 h 2030007"/>
                <a:gd name="connsiteX6" fmla="*/ 203001 w 2461239"/>
                <a:gd name="connsiteY6" fmla="*/ 2030007 h 2030007"/>
                <a:gd name="connsiteX7" fmla="*/ 0 w 2461239"/>
                <a:gd name="connsiteY7" fmla="*/ 1827006 h 2030007"/>
                <a:gd name="connsiteX8" fmla="*/ 0 w 2461239"/>
                <a:gd name="connsiteY8" fmla="*/ 203001 h 20300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461239" h="2030007">
                  <a:moveTo>
                    <a:pt x="0" y="203001"/>
                  </a:moveTo>
                  <a:cubicBezTo>
                    <a:pt x="0" y="90887"/>
                    <a:pt x="90887" y="0"/>
                    <a:pt x="203001" y="0"/>
                  </a:cubicBezTo>
                  <a:lnTo>
                    <a:pt x="2258238" y="0"/>
                  </a:lnTo>
                  <a:cubicBezTo>
                    <a:pt x="2370352" y="0"/>
                    <a:pt x="2461239" y="90887"/>
                    <a:pt x="2461239" y="203001"/>
                  </a:cubicBezTo>
                  <a:lnTo>
                    <a:pt x="2461239" y="1827006"/>
                  </a:lnTo>
                  <a:cubicBezTo>
                    <a:pt x="2461239" y="1939120"/>
                    <a:pt x="2370352" y="2030007"/>
                    <a:pt x="2258238" y="2030007"/>
                  </a:cubicBezTo>
                  <a:lnTo>
                    <a:pt x="203001" y="2030007"/>
                  </a:lnTo>
                  <a:cubicBezTo>
                    <a:pt x="90887" y="2030007"/>
                    <a:pt x="0" y="1939120"/>
                    <a:pt x="0" y="1827006"/>
                  </a:cubicBezTo>
                  <a:lnTo>
                    <a:pt x="0" y="203001"/>
                  </a:lnTo>
                  <a:close/>
                </a:path>
              </a:pathLst>
            </a:custGeom>
            <a:ln>
              <a:solidFill>
                <a:schemeClr val="accent4"/>
              </a:solidFill>
            </a:ln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spcFirstLastPara="0" vert="horz" wrap="square" lIns="52182" tIns="52182" rIns="52182" bIns="378433" numCol="1" spcCol="1270" anchor="t" anchorCtr="0">
              <a:noAutofit/>
            </a:bodyPr>
            <a:lstStyle/>
            <a:p>
              <a:pPr marL="179388" lvl="1" indent="-179388" algn="just" defTabSz="4000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lr>
                  <a:srgbClr val="660066"/>
                </a:buClr>
                <a:buFont typeface="Arial" panose="020B0604020202020204" pitchFamily="34" charset="0"/>
                <a:buChar char="•"/>
              </a:pPr>
              <a:r>
                <a:rPr lang="es-MX" sz="1400" b="1" dirty="0">
                  <a:solidFill>
                    <a:schemeClr val="accent4">
                      <a:lumMod val="75000"/>
                    </a:schemeClr>
                  </a:solidFill>
                  <a:latin typeface="Helvetica" panose="020B0604020202020204" pitchFamily="34" charset="0"/>
                  <a:cs typeface="Helvetica" panose="020B0604020202020204" pitchFamily="34" charset="0"/>
                </a:rPr>
                <a:t>Programación</a:t>
              </a:r>
              <a:r>
                <a:rPr lang="es-MX" sz="1400" b="1" dirty="0"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latin typeface="Helvetica" panose="020B0604020202020204" pitchFamily="34" charset="0"/>
                  <a:cs typeface="Helvetica" panose="020B0604020202020204" pitchFamily="34" charset="0"/>
                </a:rPr>
                <a:t>, </a:t>
              </a:r>
              <a:r>
                <a:rPr lang="es-MX" sz="1400" dirty="0"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latin typeface="Helvetica" panose="020B0604020202020204" pitchFamily="34" charset="0"/>
                  <a:cs typeface="Helvetica" panose="020B0604020202020204" pitchFamily="34" charset="0"/>
                </a:rPr>
                <a:t>carga y administración de </a:t>
              </a:r>
              <a:r>
                <a:rPr lang="es-MX" sz="1400" b="1" dirty="0">
                  <a:solidFill>
                    <a:schemeClr val="accent4">
                      <a:lumMod val="75000"/>
                    </a:schemeClr>
                  </a:solidFill>
                  <a:latin typeface="Helvetica" panose="020B0604020202020204" pitchFamily="34" charset="0"/>
                  <a:cs typeface="Helvetica" panose="020B0604020202020204" pitchFamily="34" charset="0"/>
                </a:rPr>
                <a:t>cursos que eran presenciales, y que seguirán dándose como clases virtuales en tiempo real.</a:t>
              </a:r>
            </a:p>
            <a:p>
              <a:pPr marL="179388" lvl="1" indent="-179388" algn="just" defTabSz="4000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lr>
                  <a:srgbClr val="660066"/>
                </a:buClr>
                <a:buFont typeface="Arial" panose="020B0604020202020204" pitchFamily="34" charset="0"/>
                <a:buChar char="•"/>
              </a:pPr>
              <a:r>
                <a:rPr lang="es-MX" sz="1400" b="1" dirty="0">
                  <a:solidFill>
                    <a:schemeClr val="accent4">
                      <a:lumMod val="75000"/>
                    </a:schemeClr>
                  </a:solidFill>
                  <a:latin typeface="Helvetica" panose="020B0604020202020204" pitchFamily="34" charset="0"/>
                  <a:cs typeface="Helvetica" panose="020B0604020202020204" pitchFamily="34" charset="0"/>
                </a:rPr>
                <a:t>Registro único</a:t>
              </a:r>
              <a:r>
                <a:rPr lang="es-MX" sz="1400" dirty="0">
                  <a:solidFill>
                    <a:schemeClr val="accent4">
                      <a:lumMod val="75000"/>
                    </a:schemeClr>
                  </a:solidFill>
                  <a:latin typeface="Helvetica" panose="020B0604020202020204" pitchFamily="34" charset="0"/>
                  <a:cs typeface="Helvetica" panose="020B0604020202020204" pitchFamily="34" charset="0"/>
                </a:rPr>
                <a:t> </a:t>
              </a:r>
              <a:r>
                <a:rPr lang="es-MX" sz="1400" dirty="0"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latin typeface="Helvetica" panose="020B0604020202020204" pitchFamily="34" charset="0"/>
                  <a:cs typeface="Helvetica" panose="020B0604020202020204" pitchFamily="34" charset="0"/>
                </a:rPr>
                <a:t>de participantes.</a:t>
              </a:r>
            </a:p>
            <a:p>
              <a:pPr marL="179388" lvl="1" indent="-179388" algn="just" defTabSz="4000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lr>
                  <a:srgbClr val="660066"/>
                </a:buClr>
                <a:buFont typeface="Arial" panose="020B0604020202020204" pitchFamily="34" charset="0"/>
                <a:buChar char="•"/>
              </a:pPr>
              <a:r>
                <a:rPr lang="es-MX" sz="1400" dirty="0"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latin typeface="Helvetica" panose="020B0604020202020204" pitchFamily="34" charset="0"/>
                  <a:cs typeface="Helvetica" panose="020B0604020202020204" pitchFamily="34" charset="0"/>
                </a:rPr>
                <a:t>Evaluaciones </a:t>
              </a:r>
              <a:r>
                <a:rPr lang="es-MX" sz="1400" b="1" dirty="0">
                  <a:solidFill>
                    <a:schemeClr val="accent4">
                      <a:lumMod val="75000"/>
                    </a:schemeClr>
                  </a:solidFill>
                  <a:latin typeface="Helvetica" panose="020B0604020202020204" pitchFamily="34" charset="0"/>
                  <a:cs typeface="Helvetica" panose="020B0604020202020204" pitchFamily="34" charset="0"/>
                </a:rPr>
                <a:t>en línea</a:t>
              </a:r>
              <a:r>
                <a:rPr lang="es-MX" sz="1400" dirty="0"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latin typeface="Helvetica" panose="020B0604020202020204" pitchFamily="34" charset="0"/>
                  <a:cs typeface="Helvetica" panose="020B0604020202020204" pitchFamily="34" charset="0"/>
                </a:rPr>
                <a:t>.</a:t>
              </a:r>
            </a:p>
            <a:p>
              <a:pPr marL="179388" lvl="1" indent="-179388" algn="just" defTabSz="4000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lr>
                  <a:srgbClr val="660066"/>
                </a:buClr>
                <a:buFont typeface="Arial" panose="020B0604020202020204" pitchFamily="34" charset="0"/>
                <a:buChar char="•"/>
              </a:pPr>
              <a:r>
                <a:rPr lang="es-MX" sz="1400" b="1" dirty="0">
                  <a:solidFill>
                    <a:schemeClr val="accent4">
                      <a:lumMod val="75000"/>
                    </a:schemeClr>
                  </a:solidFill>
                  <a:latin typeface="Helvetica" panose="020B0604020202020204" pitchFamily="34" charset="0"/>
                  <a:cs typeface="Helvetica" panose="020B0604020202020204" pitchFamily="34" charset="0"/>
                </a:rPr>
                <a:t>Descarga</a:t>
              </a:r>
              <a:r>
                <a:rPr lang="es-MX" sz="1400" dirty="0"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latin typeface="Helvetica" panose="020B0604020202020204" pitchFamily="34" charset="0"/>
                  <a:cs typeface="Helvetica" panose="020B0604020202020204" pitchFamily="34" charset="0"/>
                </a:rPr>
                <a:t> de constancia digital.</a:t>
              </a:r>
            </a:p>
          </p:txBody>
        </p:sp>
        <p:sp>
          <p:nvSpPr>
            <p:cNvPr id="25" name="Forma libre 102">
              <a:extLst>
                <a:ext uri="{FF2B5EF4-FFF2-40B4-BE49-F238E27FC236}">
                  <a16:creationId xmlns:a16="http://schemas.microsoft.com/office/drawing/2014/main" id="{4E9F9111-7C72-4A1F-AA07-0DD09406D4FC}"/>
                </a:ext>
              </a:extLst>
            </p:cNvPr>
            <p:cNvSpPr/>
            <p:nvPr/>
          </p:nvSpPr>
          <p:spPr>
            <a:xfrm>
              <a:off x="3439313" y="2644531"/>
              <a:ext cx="2388341" cy="2364530"/>
            </a:xfrm>
            <a:custGeom>
              <a:avLst/>
              <a:gdLst>
                <a:gd name="connsiteX0" fmla="*/ 0 w 2461239"/>
                <a:gd name="connsiteY0" fmla="*/ 203001 h 2030007"/>
                <a:gd name="connsiteX1" fmla="*/ 203001 w 2461239"/>
                <a:gd name="connsiteY1" fmla="*/ 0 h 2030007"/>
                <a:gd name="connsiteX2" fmla="*/ 2258238 w 2461239"/>
                <a:gd name="connsiteY2" fmla="*/ 0 h 2030007"/>
                <a:gd name="connsiteX3" fmla="*/ 2461239 w 2461239"/>
                <a:gd name="connsiteY3" fmla="*/ 203001 h 2030007"/>
                <a:gd name="connsiteX4" fmla="*/ 2461239 w 2461239"/>
                <a:gd name="connsiteY4" fmla="*/ 1827006 h 2030007"/>
                <a:gd name="connsiteX5" fmla="*/ 2258238 w 2461239"/>
                <a:gd name="connsiteY5" fmla="*/ 2030007 h 2030007"/>
                <a:gd name="connsiteX6" fmla="*/ 203001 w 2461239"/>
                <a:gd name="connsiteY6" fmla="*/ 2030007 h 2030007"/>
                <a:gd name="connsiteX7" fmla="*/ 0 w 2461239"/>
                <a:gd name="connsiteY7" fmla="*/ 1827006 h 2030007"/>
                <a:gd name="connsiteX8" fmla="*/ 0 w 2461239"/>
                <a:gd name="connsiteY8" fmla="*/ 203001 h 20300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461239" h="2030007">
                  <a:moveTo>
                    <a:pt x="0" y="203001"/>
                  </a:moveTo>
                  <a:cubicBezTo>
                    <a:pt x="0" y="90887"/>
                    <a:pt x="90887" y="0"/>
                    <a:pt x="203001" y="0"/>
                  </a:cubicBezTo>
                  <a:lnTo>
                    <a:pt x="2258238" y="0"/>
                  </a:lnTo>
                  <a:cubicBezTo>
                    <a:pt x="2370352" y="0"/>
                    <a:pt x="2461239" y="90887"/>
                    <a:pt x="2461239" y="203001"/>
                  </a:cubicBezTo>
                  <a:lnTo>
                    <a:pt x="2461239" y="1827006"/>
                  </a:lnTo>
                  <a:cubicBezTo>
                    <a:pt x="2461239" y="1939120"/>
                    <a:pt x="2370352" y="2030007"/>
                    <a:pt x="2258238" y="2030007"/>
                  </a:cubicBezTo>
                  <a:lnTo>
                    <a:pt x="203001" y="2030007"/>
                  </a:lnTo>
                  <a:cubicBezTo>
                    <a:pt x="90887" y="2030007"/>
                    <a:pt x="0" y="1939120"/>
                    <a:pt x="0" y="1827006"/>
                  </a:cubicBezTo>
                  <a:lnTo>
                    <a:pt x="0" y="203001"/>
                  </a:lnTo>
                  <a:close/>
                </a:path>
              </a:pathLst>
            </a:custGeom>
            <a:ln>
              <a:solidFill>
                <a:srgbClr val="008080"/>
              </a:solidFill>
            </a:ln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52182" tIns="378434" rIns="52182" bIns="52181" numCol="1" spcCol="1270" anchor="t" anchorCtr="0">
              <a:noAutofit/>
            </a:bodyPr>
            <a:lstStyle/>
            <a:p>
              <a:pPr marL="0" lvl="1" defTabSz="4000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</a:pPr>
              <a:r>
                <a:rPr lang="es-MX" sz="1400" dirty="0"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Generación de informes de:</a:t>
              </a:r>
            </a:p>
            <a:p>
              <a:pPr marL="179388" lvl="2" indent="-93663" defTabSz="4000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lr>
                  <a:srgbClr val="800080"/>
                </a:buClr>
                <a:buFont typeface="Arial" panose="020B0604020202020204" pitchFamily="34" charset="0"/>
                <a:buChar char="•"/>
              </a:pPr>
              <a:r>
                <a:rPr lang="es-MX" sz="1400" dirty="0"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Acciones de capacitación.</a:t>
              </a:r>
            </a:p>
            <a:p>
              <a:pPr marL="179388" lvl="2" indent="-93663" defTabSz="4000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lr>
                  <a:srgbClr val="800080"/>
                </a:buClr>
                <a:buFont typeface="Arial" panose="020B0604020202020204" pitchFamily="34" charset="0"/>
                <a:buChar char="•"/>
              </a:pPr>
              <a:r>
                <a:rPr lang="es-MX" sz="1400" dirty="0"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Por participantes / por institución.</a:t>
              </a:r>
            </a:p>
          </p:txBody>
        </p:sp>
        <p:sp>
          <p:nvSpPr>
            <p:cNvPr id="26" name="Forma libre 103">
              <a:extLst>
                <a:ext uri="{FF2B5EF4-FFF2-40B4-BE49-F238E27FC236}">
                  <a16:creationId xmlns:a16="http://schemas.microsoft.com/office/drawing/2014/main" id="{ACE96C51-A9F6-493B-988F-EBA989EB9C02}"/>
                </a:ext>
              </a:extLst>
            </p:cNvPr>
            <p:cNvSpPr/>
            <p:nvPr/>
          </p:nvSpPr>
          <p:spPr>
            <a:xfrm>
              <a:off x="6030179" y="2111431"/>
              <a:ext cx="2700365" cy="2172057"/>
            </a:xfrm>
            <a:custGeom>
              <a:avLst/>
              <a:gdLst>
                <a:gd name="connsiteX0" fmla="*/ 0 w 2461239"/>
                <a:gd name="connsiteY0" fmla="*/ 203001 h 2030007"/>
                <a:gd name="connsiteX1" fmla="*/ 203001 w 2461239"/>
                <a:gd name="connsiteY1" fmla="*/ 0 h 2030007"/>
                <a:gd name="connsiteX2" fmla="*/ 2258238 w 2461239"/>
                <a:gd name="connsiteY2" fmla="*/ 0 h 2030007"/>
                <a:gd name="connsiteX3" fmla="*/ 2461239 w 2461239"/>
                <a:gd name="connsiteY3" fmla="*/ 203001 h 2030007"/>
                <a:gd name="connsiteX4" fmla="*/ 2461239 w 2461239"/>
                <a:gd name="connsiteY4" fmla="*/ 1827006 h 2030007"/>
                <a:gd name="connsiteX5" fmla="*/ 2258238 w 2461239"/>
                <a:gd name="connsiteY5" fmla="*/ 2030007 h 2030007"/>
                <a:gd name="connsiteX6" fmla="*/ 203001 w 2461239"/>
                <a:gd name="connsiteY6" fmla="*/ 2030007 h 2030007"/>
                <a:gd name="connsiteX7" fmla="*/ 0 w 2461239"/>
                <a:gd name="connsiteY7" fmla="*/ 1827006 h 2030007"/>
                <a:gd name="connsiteX8" fmla="*/ 0 w 2461239"/>
                <a:gd name="connsiteY8" fmla="*/ 203001 h 20300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461239" h="2030007">
                  <a:moveTo>
                    <a:pt x="0" y="203001"/>
                  </a:moveTo>
                  <a:cubicBezTo>
                    <a:pt x="0" y="90887"/>
                    <a:pt x="90887" y="0"/>
                    <a:pt x="203001" y="0"/>
                  </a:cubicBezTo>
                  <a:lnTo>
                    <a:pt x="2258238" y="0"/>
                  </a:lnTo>
                  <a:cubicBezTo>
                    <a:pt x="2370352" y="0"/>
                    <a:pt x="2461239" y="90887"/>
                    <a:pt x="2461239" y="203001"/>
                  </a:cubicBezTo>
                  <a:lnTo>
                    <a:pt x="2461239" y="1827006"/>
                  </a:lnTo>
                  <a:cubicBezTo>
                    <a:pt x="2461239" y="1939120"/>
                    <a:pt x="2370352" y="2030007"/>
                    <a:pt x="2258238" y="2030007"/>
                  </a:cubicBezTo>
                  <a:lnTo>
                    <a:pt x="203001" y="2030007"/>
                  </a:lnTo>
                  <a:cubicBezTo>
                    <a:pt x="90887" y="2030007"/>
                    <a:pt x="0" y="1939120"/>
                    <a:pt x="0" y="1827006"/>
                  </a:cubicBezTo>
                  <a:lnTo>
                    <a:pt x="0" y="203001"/>
                  </a:lnTo>
                  <a:close/>
                </a:path>
              </a:pathLst>
            </a:custGeom>
            <a:ln>
              <a:solidFill>
                <a:schemeClr val="tx2">
                  <a:lumMod val="75000"/>
                </a:schemeClr>
              </a:solidFill>
            </a:ln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52182" tIns="52182" rIns="52182" bIns="378433" numCol="1" spcCol="1270" anchor="t" anchorCtr="0">
              <a:noAutofit/>
            </a:bodyPr>
            <a:lstStyle/>
            <a:p>
              <a:pPr marL="179388" lvl="1" indent="-179388" algn="just" defTabSz="4000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lr>
                  <a:srgbClr val="800080"/>
                </a:buClr>
                <a:buFont typeface="Arial" panose="020B0604020202020204" pitchFamily="34" charset="0"/>
                <a:buChar char="•"/>
              </a:pPr>
              <a:r>
                <a:rPr lang="es-MX" sz="1400" dirty="0"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latin typeface="Helvetica" panose="020B0604020202020204" pitchFamily="34" charset="0"/>
                  <a:cs typeface="Helvetica" panose="020B0604020202020204" pitchFamily="34" charset="0"/>
                </a:rPr>
                <a:t>Perfiles para los Responsables de Capacitación.</a:t>
              </a:r>
            </a:p>
            <a:p>
              <a:pPr marL="179388" lvl="1" indent="-179388" algn="just" defTabSz="4000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lr>
                  <a:srgbClr val="800080"/>
                </a:buClr>
                <a:buFont typeface="Arial" panose="020B0604020202020204" pitchFamily="34" charset="0"/>
                <a:buChar char="•"/>
              </a:pPr>
              <a:r>
                <a:rPr lang="es-MX" sz="1400" dirty="0"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latin typeface="Helvetica" panose="020B0604020202020204" pitchFamily="34" charset="0"/>
                  <a:cs typeface="Helvetica" panose="020B0604020202020204" pitchFamily="34" charset="0"/>
                </a:rPr>
                <a:t>Descarga de reportes  de las acciones de capacitación de los Sujetos Obligados.</a:t>
              </a:r>
            </a:p>
          </p:txBody>
        </p:sp>
        <p:sp>
          <p:nvSpPr>
            <p:cNvPr id="27" name="Forma libre 104">
              <a:extLst>
                <a:ext uri="{FF2B5EF4-FFF2-40B4-BE49-F238E27FC236}">
                  <a16:creationId xmlns:a16="http://schemas.microsoft.com/office/drawing/2014/main" id="{7E3DE889-D3C6-431C-A737-B9554ED11CBC}"/>
                </a:ext>
              </a:extLst>
            </p:cNvPr>
            <p:cNvSpPr/>
            <p:nvPr/>
          </p:nvSpPr>
          <p:spPr>
            <a:xfrm>
              <a:off x="8928167" y="2634693"/>
              <a:ext cx="2898908" cy="2030007"/>
            </a:xfrm>
            <a:custGeom>
              <a:avLst/>
              <a:gdLst>
                <a:gd name="connsiteX0" fmla="*/ 0 w 2461239"/>
                <a:gd name="connsiteY0" fmla="*/ 203001 h 2030007"/>
                <a:gd name="connsiteX1" fmla="*/ 203001 w 2461239"/>
                <a:gd name="connsiteY1" fmla="*/ 0 h 2030007"/>
                <a:gd name="connsiteX2" fmla="*/ 2258238 w 2461239"/>
                <a:gd name="connsiteY2" fmla="*/ 0 h 2030007"/>
                <a:gd name="connsiteX3" fmla="*/ 2461239 w 2461239"/>
                <a:gd name="connsiteY3" fmla="*/ 203001 h 2030007"/>
                <a:gd name="connsiteX4" fmla="*/ 2461239 w 2461239"/>
                <a:gd name="connsiteY4" fmla="*/ 1827006 h 2030007"/>
                <a:gd name="connsiteX5" fmla="*/ 2258238 w 2461239"/>
                <a:gd name="connsiteY5" fmla="*/ 2030007 h 2030007"/>
                <a:gd name="connsiteX6" fmla="*/ 203001 w 2461239"/>
                <a:gd name="connsiteY6" fmla="*/ 2030007 h 2030007"/>
                <a:gd name="connsiteX7" fmla="*/ 0 w 2461239"/>
                <a:gd name="connsiteY7" fmla="*/ 1827006 h 2030007"/>
                <a:gd name="connsiteX8" fmla="*/ 0 w 2461239"/>
                <a:gd name="connsiteY8" fmla="*/ 203001 h 20300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461239" h="2030007">
                  <a:moveTo>
                    <a:pt x="0" y="203001"/>
                  </a:moveTo>
                  <a:cubicBezTo>
                    <a:pt x="0" y="90887"/>
                    <a:pt x="90887" y="0"/>
                    <a:pt x="203001" y="0"/>
                  </a:cubicBezTo>
                  <a:lnTo>
                    <a:pt x="2258238" y="0"/>
                  </a:lnTo>
                  <a:cubicBezTo>
                    <a:pt x="2370352" y="0"/>
                    <a:pt x="2461239" y="90887"/>
                    <a:pt x="2461239" y="203001"/>
                  </a:cubicBezTo>
                  <a:lnTo>
                    <a:pt x="2461239" y="1827006"/>
                  </a:lnTo>
                  <a:cubicBezTo>
                    <a:pt x="2461239" y="1939120"/>
                    <a:pt x="2370352" y="2030007"/>
                    <a:pt x="2258238" y="2030007"/>
                  </a:cubicBezTo>
                  <a:lnTo>
                    <a:pt x="203001" y="2030007"/>
                  </a:lnTo>
                  <a:cubicBezTo>
                    <a:pt x="90887" y="2030007"/>
                    <a:pt x="0" y="1939120"/>
                    <a:pt x="0" y="1827006"/>
                  </a:cubicBezTo>
                  <a:lnTo>
                    <a:pt x="0" y="203001"/>
                  </a:lnTo>
                  <a:close/>
                </a:path>
              </a:pathLst>
            </a:custGeom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52182" tIns="378434" rIns="52182" bIns="52181" numCol="1" spcCol="1270" anchor="t" anchorCtr="0">
              <a:noAutofit/>
            </a:bodyPr>
            <a:lstStyle/>
            <a:p>
              <a:pPr marL="90488" lvl="1" indent="-90488" algn="just" defTabSz="4000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lr>
                  <a:srgbClr val="800080"/>
                </a:buClr>
                <a:buFont typeface="Arial" panose="020B0604020202020204" pitchFamily="34" charset="0"/>
                <a:buChar char="•"/>
              </a:pPr>
              <a:r>
                <a:rPr lang="es-MX" sz="1400" dirty="0"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latin typeface="Helvetica" panose="020B0604020202020204" pitchFamily="34" charset="0"/>
                  <a:cs typeface="Helvetica" panose="020B0604020202020204" pitchFamily="34" charset="0"/>
                </a:rPr>
                <a:t>Cursos en línea LTAIPRC-CDMX y LPDPPSO-CDMX.</a:t>
              </a:r>
            </a:p>
            <a:p>
              <a:pPr marL="90488" lvl="1" indent="-90488" algn="just" defTabSz="4000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lr>
                  <a:srgbClr val="800080"/>
                </a:buClr>
                <a:buFont typeface="Arial" panose="020B0604020202020204" pitchFamily="34" charset="0"/>
                <a:buChar char="•"/>
              </a:pPr>
              <a:r>
                <a:rPr lang="es-MX" sz="1400" dirty="0"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latin typeface="Helvetica" panose="020B0604020202020204" pitchFamily="34" charset="0"/>
                  <a:cs typeface="Helvetica" panose="020B0604020202020204" pitchFamily="34" charset="0"/>
                </a:rPr>
                <a:t>Presentación de nuevos contenidos educativos.</a:t>
              </a:r>
            </a:p>
          </p:txBody>
        </p:sp>
      </p:grpSp>
      <p:sp>
        <p:nvSpPr>
          <p:cNvPr id="31" name="Forma libre 15">
            <a:extLst>
              <a:ext uri="{FF2B5EF4-FFF2-40B4-BE49-F238E27FC236}">
                <a16:creationId xmlns:a16="http://schemas.microsoft.com/office/drawing/2014/main" id="{B56C55B8-DE78-48CE-8F1A-BD93874F190E}"/>
              </a:ext>
            </a:extLst>
          </p:cNvPr>
          <p:cNvSpPr/>
          <p:nvPr/>
        </p:nvSpPr>
        <p:spPr>
          <a:xfrm>
            <a:off x="476114" y="1502937"/>
            <a:ext cx="1295976" cy="258683"/>
          </a:xfrm>
          <a:custGeom>
            <a:avLst/>
            <a:gdLst>
              <a:gd name="connsiteX0" fmla="*/ 0 w 2187768"/>
              <a:gd name="connsiteY0" fmla="*/ 87000 h 870003"/>
              <a:gd name="connsiteX1" fmla="*/ 87000 w 2187768"/>
              <a:gd name="connsiteY1" fmla="*/ 0 h 870003"/>
              <a:gd name="connsiteX2" fmla="*/ 2100768 w 2187768"/>
              <a:gd name="connsiteY2" fmla="*/ 0 h 870003"/>
              <a:gd name="connsiteX3" fmla="*/ 2187768 w 2187768"/>
              <a:gd name="connsiteY3" fmla="*/ 87000 h 870003"/>
              <a:gd name="connsiteX4" fmla="*/ 2187768 w 2187768"/>
              <a:gd name="connsiteY4" fmla="*/ 783003 h 870003"/>
              <a:gd name="connsiteX5" fmla="*/ 2100768 w 2187768"/>
              <a:gd name="connsiteY5" fmla="*/ 870003 h 870003"/>
              <a:gd name="connsiteX6" fmla="*/ 87000 w 2187768"/>
              <a:gd name="connsiteY6" fmla="*/ 870003 h 870003"/>
              <a:gd name="connsiteX7" fmla="*/ 0 w 2187768"/>
              <a:gd name="connsiteY7" fmla="*/ 783003 h 870003"/>
              <a:gd name="connsiteX8" fmla="*/ 0 w 2187768"/>
              <a:gd name="connsiteY8" fmla="*/ 87000 h 8700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187768" h="870003">
                <a:moveTo>
                  <a:pt x="0" y="87000"/>
                </a:moveTo>
                <a:cubicBezTo>
                  <a:pt x="0" y="38951"/>
                  <a:pt x="38951" y="0"/>
                  <a:pt x="87000" y="0"/>
                </a:cubicBezTo>
                <a:lnTo>
                  <a:pt x="2100768" y="0"/>
                </a:lnTo>
                <a:cubicBezTo>
                  <a:pt x="2148817" y="0"/>
                  <a:pt x="2187768" y="38951"/>
                  <a:pt x="2187768" y="87000"/>
                </a:cubicBezTo>
                <a:lnTo>
                  <a:pt x="2187768" y="783003"/>
                </a:lnTo>
                <a:cubicBezTo>
                  <a:pt x="2187768" y="831052"/>
                  <a:pt x="2148817" y="870003"/>
                  <a:pt x="2100768" y="870003"/>
                </a:cubicBezTo>
                <a:lnTo>
                  <a:pt x="87000" y="870003"/>
                </a:lnTo>
                <a:cubicBezTo>
                  <a:pt x="38951" y="870003"/>
                  <a:pt x="0" y="831052"/>
                  <a:pt x="0" y="783003"/>
                </a:cubicBezTo>
                <a:lnTo>
                  <a:pt x="0" y="87000"/>
                </a:lnTo>
                <a:close/>
              </a:path>
            </a:pathLst>
          </a:custGeom>
          <a:solidFill>
            <a:schemeClr val="accent4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87692" tIns="64832" rIns="87692" bIns="64832" numCol="1" spcCol="1270" anchor="ctr" anchorCtr="0">
            <a:noAutofit/>
          </a:bodyPr>
          <a:lstStyle/>
          <a:p>
            <a:pPr algn="ctr" defTabSz="1600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MX" sz="1200" b="1" dirty="0">
                <a:solidFill>
                  <a:prstClr val="white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1-julio-2020</a:t>
            </a:r>
          </a:p>
        </p:txBody>
      </p:sp>
    </p:spTree>
    <p:extLst>
      <p:ext uri="{BB962C8B-B14F-4D97-AF65-F5344CB8AC3E}">
        <p14:creationId xmlns:p14="http://schemas.microsoft.com/office/powerpoint/2010/main" val="196244027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1093676653"/>
              </p:ext>
            </p:extLst>
          </p:nvPr>
        </p:nvGraphicFramePr>
        <p:xfrm>
          <a:off x="125760" y="1419623"/>
          <a:ext cx="8892480" cy="30963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00612948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9552" y="1098653"/>
            <a:ext cx="7097216" cy="538510"/>
          </a:xfrm>
        </p:spPr>
        <p:txBody>
          <a:bodyPr>
            <a:noAutofit/>
          </a:bodyPr>
          <a:lstStyle/>
          <a:p>
            <a:r>
              <a:rPr lang="es-MX" sz="2800" b="1" dirty="0">
                <a:solidFill>
                  <a:srgbClr val="800080"/>
                </a:solidFill>
                <a:latin typeface="Helvetica"/>
                <a:cs typeface="Helvetica"/>
              </a:rPr>
              <a:t>Conoce CAVA INFO…</a:t>
            </a:r>
            <a:endParaRPr lang="en-US" sz="2800" b="1" dirty="0">
              <a:solidFill>
                <a:srgbClr val="800080"/>
              </a:solidFill>
              <a:latin typeface="Helvetica"/>
              <a:cs typeface="Helvetica"/>
            </a:endParaRPr>
          </a:p>
        </p:txBody>
      </p:sp>
      <p:pic>
        <p:nvPicPr>
          <p:cNvPr id="4" name="Imagen 3"/>
          <p:cNvPicPr/>
          <p:nvPr/>
        </p:nvPicPr>
        <p:blipFill rotWithShape="1">
          <a:blip r:embed="rId3"/>
          <a:srcRect t="11170" r="8010" b="23626"/>
          <a:stretch/>
        </p:blipFill>
        <p:spPr bwMode="auto">
          <a:xfrm>
            <a:off x="274376" y="1732825"/>
            <a:ext cx="5539830" cy="2971199"/>
          </a:xfrm>
          <a:prstGeom prst="rect">
            <a:avLst/>
          </a:prstGeom>
          <a:ln>
            <a:solidFill>
              <a:schemeClr val="tx1"/>
            </a:solidFill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7" name="Rectángulo 6"/>
          <p:cNvSpPr/>
          <p:nvPr/>
        </p:nvSpPr>
        <p:spPr>
          <a:xfrm>
            <a:off x="5928886" y="4078677"/>
            <a:ext cx="2675562" cy="367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es-MX" b="1" dirty="0">
                <a:latin typeface="Helvetica" panose="020B06040202020202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Apartado de ingreso</a:t>
            </a:r>
            <a:endParaRPr lang="es-MX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cxnSp>
        <p:nvCxnSpPr>
          <p:cNvPr id="8" name="Conector recto de flecha 7"/>
          <p:cNvCxnSpPr>
            <a:cxnSpLocks/>
          </p:cNvCxnSpPr>
          <p:nvPr/>
        </p:nvCxnSpPr>
        <p:spPr>
          <a:xfrm flipH="1" flipV="1">
            <a:off x="5315438" y="1869975"/>
            <a:ext cx="964538" cy="2208702"/>
          </a:xfrm>
          <a:prstGeom prst="straightConnector1">
            <a:avLst/>
          </a:prstGeom>
          <a:ln w="57150">
            <a:solidFill>
              <a:srgbClr val="E02EA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Rectángulo 1">
            <a:extLst>
              <a:ext uri="{FF2B5EF4-FFF2-40B4-BE49-F238E27FC236}">
                <a16:creationId xmlns:a16="http://schemas.microsoft.com/office/drawing/2014/main" id="{56D99FD9-1AA0-43F8-9AA2-B4BEC2CB7ECB}"/>
              </a:ext>
            </a:extLst>
          </p:cNvPr>
          <p:cNvSpPr/>
          <p:nvPr/>
        </p:nvSpPr>
        <p:spPr>
          <a:xfrm>
            <a:off x="5892450" y="1890526"/>
            <a:ext cx="309571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ES" sz="1600" b="1" dirty="0">
                <a:latin typeface="Arial" panose="020B0604020202020204" pitchFamily="34" charset="0"/>
                <a:ea typeface="Times New Roman" panose="02020603050405020304" pitchFamily="18" charset="0"/>
              </a:rPr>
              <a:t>Disponible en la liga:</a:t>
            </a:r>
          </a:p>
          <a:p>
            <a:pPr algn="ctr"/>
            <a:r>
              <a:rPr lang="es-ES" sz="1600" b="1" dirty="0">
                <a:solidFill>
                  <a:srgbClr val="660066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https://cava.infocdmx.org.mx/</a:t>
            </a:r>
            <a:endParaRPr lang="es-MX" sz="1600" b="1" dirty="0">
              <a:solidFill>
                <a:srgbClr val="660066"/>
              </a:solidFill>
            </a:endParaRPr>
          </a:p>
        </p:txBody>
      </p:sp>
      <p:sp>
        <p:nvSpPr>
          <p:cNvPr id="9" name="Rectángulo 8">
            <a:extLst>
              <a:ext uri="{FF2B5EF4-FFF2-40B4-BE49-F238E27FC236}">
                <a16:creationId xmlns:a16="http://schemas.microsoft.com/office/drawing/2014/main" id="{B3831483-F683-44A5-8E75-14B455C1F13E}"/>
              </a:ext>
            </a:extLst>
          </p:cNvPr>
          <p:cNvSpPr/>
          <p:nvPr/>
        </p:nvSpPr>
        <p:spPr>
          <a:xfrm>
            <a:off x="6558464" y="2739129"/>
            <a:ext cx="1763689" cy="8539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es-MX" sz="2400" b="1" dirty="0">
                <a:solidFill>
                  <a:schemeClr val="accent5">
                    <a:lumMod val="50000"/>
                  </a:schemeClr>
                </a:solidFill>
                <a:latin typeface="Helvetica" panose="020B06040202020202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Pantalla Principal</a:t>
            </a:r>
            <a:endParaRPr lang="es-MX" sz="2400" b="1" dirty="0">
              <a:solidFill>
                <a:schemeClr val="accent5">
                  <a:lumMod val="50000"/>
                </a:schemeClr>
              </a:solidFill>
              <a:effectLst/>
              <a:latin typeface="Helvetica" panose="020B0604020202020204" pitchFamily="34" charset="0"/>
              <a:ea typeface="Calibri" panose="020F0502020204030204" pitchFamily="34" charset="0"/>
              <a:cs typeface="Helvetica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6844263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1211</TotalTime>
  <Words>805</Words>
  <Application>Microsoft Office PowerPoint</Application>
  <PresentationFormat>Presentación en pantalla (16:9)</PresentationFormat>
  <Paragraphs>109</Paragraphs>
  <Slides>22</Slides>
  <Notes>1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22</vt:i4>
      </vt:variant>
    </vt:vector>
  </HeadingPairs>
  <TitlesOfParts>
    <vt:vector size="26" baseType="lpstr">
      <vt:lpstr>Arial</vt:lpstr>
      <vt:lpstr>Calibri</vt:lpstr>
      <vt:lpstr>Helvetica</vt:lpstr>
      <vt:lpstr>Office Theme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>KIWICHA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DiS</dc:creator>
  <cp:lastModifiedBy>Marina Alicia San Martín Rebolloso</cp:lastModifiedBy>
  <cp:revision>194</cp:revision>
  <dcterms:created xsi:type="dcterms:W3CDTF">2020-06-27T01:38:47Z</dcterms:created>
  <dcterms:modified xsi:type="dcterms:W3CDTF">2020-06-30T04:15:20Z</dcterms:modified>
</cp:coreProperties>
</file>